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 id="2147483666" r:id="rId5"/>
  </p:sldMasterIdLst>
  <p:notesMasterIdLst>
    <p:notesMasterId r:id="rId41"/>
  </p:notesMasterIdLst>
  <p:handoutMasterIdLst>
    <p:handoutMasterId r:id="rId42"/>
  </p:handoutMasterIdLst>
  <p:sldIdLst>
    <p:sldId id="316" r:id="rId6"/>
    <p:sldId id="437" r:id="rId7"/>
    <p:sldId id="385" r:id="rId8"/>
    <p:sldId id="412" r:id="rId9"/>
    <p:sldId id="424" r:id="rId10"/>
    <p:sldId id="425" r:id="rId11"/>
    <p:sldId id="416" r:id="rId12"/>
    <p:sldId id="414" r:id="rId13"/>
    <p:sldId id="415" r:id="rId14"/>
    <p:sldId id="400" r:id="rId15"/>
    <p:sldId id="410" r:id="rId16"/>
    <p:sldId id="408" r:id="rId17"/>
    <p:sldId id="396" r:id="rId18"/>
    <p:sldId id="431" r:id="rId19"/>
    <p:sldId id="428" r:id="rId20"/>
    <p:sldId id="429" r:id="rId21"/>
    <p:sldId id="432" r:id="rId22"/>
    <p:sldId id="433" r:id="rId23"/>
    <p:sldId id="434" r:id="rId24"/>
    <p:sldId id="375" r:id="rId25"/>
    <p:sldId id="376" r:id="rId26"/>
    <p:sldId id="377" r:id="rId27"/>
    <p:sldId id="378" r:id="rId28"/>
    <p:sldId id="379" r:id="rId29"/>
    <p:sldId id="380" r:id="rId30"/>
    <p:sldId id="438" r:id="rId31"/>
    <p:sldId id="426" r:id="rId32"/>
    <p:sldId id="430" r:id="rId33"/>
    <p:sldId id="382" r:id="rId34"/>
    <p:sldId id="383" r:id="rId35"/>
    <p:sldId id="384" r:id="rId36"/>
    <p:sldId id="422" r:id="rId37"/>
    <p:sldId id="345" r:id="rId38"/>
    <p:sldId id="439" r:id="rId39"/>
    <p:sldId id="440" r:id="rId40"/>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C47299-1AD1-4240-BB5A-1E5B076106C7}">
          <p14:sldIdLst>
            <p14:sldId id="316"/>
            <p14:sldId id="437"/>
            <p14:sldId id="385"/>
            <p14:sldId id="412"/>
            <p14:sldId id="424"/>
            <p14:sldId id="425"/>
            <p14:sldId id="416"/>
            <p14:sldId id="414"/>
            <p14:sldId id="415"/>
            <p14:sldId id="400"/>
            <p14:sldId id="410"/>
            <p14:sldId id="408"/>
            <p14:sldId id="396"/>
            <p14:sldId id="431"/>
            <p14:sldId id="428"/>
            <p14:sldId id="429"/>
            <p14:sldId id="432"/>
            <p14:sldId id="433"/>
            <p14:sldId id="434"/>
            <p14:sldId id="375"/>
            <p14:sldId id="376"/>
            <p14:sldId id="377"/>
            <p14:sldId id="378"/>
            <p14:sldId id="379"/>
            <p14:sldId id="380"/>
            <p14:sldId id="438"/>
            <p14:sldId id="426"/>
            <p14:sldId id="430"/>
            <p14:sldId id="382"/>
            <p14:sldId id="383"/>
            <p14:sldId id="384"/>
            <p14:sldId id="422"/>
            <p14:sldId id="345"/>
            <p14:sldId id="439"/>
            <p14:sldId id="4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393"/>
    <a:srgbClr val="CC3300"/>
    <a:srgbClr val="5B985B"/>
    <a:srgbClr val="E8F6F6"/>
    <a:srgbClr val="5F3F1F"/>
    <a:srgbClr val="996633"/>
    <a:srgbClr val="FF794F"/>
    <a:srgbClr val="87D4D2"/>
    <a:srgbClr val="87B787"/>
    <a:srgbClr val="3C65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16" autoAdjust="0"/>
    <p:restoredTop sz="94913" autoAdjust="0"/>
  </p:normalViewPr>
  <p:slideViewPr>
    <p:cSldViewPr snapToGrid="0">
      <p:cViewPr varScale="1">
        <p:scale>
          <a:sx n="155" d="100"/>
          <a:sy n="155" d="100"/>
        </p:scale>
        <p:origin x="1896" y="144"/>
      </p:cViewPr>
      <p:guideLst>
        <p:guide orient="horz" pos="2160"/>
        <p:guide pos="2880"/>
      </p:guideLst>
    </p:cSldViewPr>
  </p:slideViewPr>
  <p:outlineViewPr>
    <p:cViewPr>
      <p:scale>
        <a:sx n="33" d="100"/>
        <a:sy n="33" d="100"/>
      </p:scale>
      <p:origin x="0" y="-7051"/>
    </p:cViewPr>
    <p:sldLst>
      <p:sld r:id="rId1" collapse="1"/>
    </p:sldLst>
  </p:outlineViewPr>
  <p:notesTextViewPr>
    <p:cViewPr>
      <p:scale>
        <a:sx n="1" d="1"/>
        <a:sy n="1" d="1"/>
      </p:scale>
      <p:origin x="0" y="0"/>
    </p:cViewPr>
  </p:notesTextViewPr>
  <p:sorterViewPr>
    <p:cViewPr varScale="1">
      <p:scale>
        <a:sx n="100" d="100"/>
        <a:sy n="100" d="100"/>
      </p:scale>
      <p:origin x="0" y="-6403"/>
    </p:cViewPr>
  </p:sorterViewPr>
  <p:notesViewPr>
    <p:cSldViewPr snapToGrid="0">
      <p:cViewPr varScale="1">
        <p:scale>
          <a:sx n="60" d="100"/>
          <a:sy n="60" d="100"/>
        </p:scale>
        <p:origin x="2506"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diagrams/_rels/data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CA1B2E-013C-4C9C-8245-D080F16B5561}" type="doc">
      <dgm:prSet loTypeId="urn:microsoft.com/office/officeart/2005/8/layout/lProcess2" loCatId="list" qsTypeId="urn:microsoft.com/office/officeart/2005/8/quickstyle/simple1" qsCatId="simple" csTypeId="urn:microsoft.com/office/officeart/2005/8/colors/accent2_3" csCatId="accent2" phldr="1"/>
      <dgm:spPr/>
      <dgm:t>
        <a:bodyPr/>
        <a:lstStyle/>
        <a:p>
          <a:endParaRPr lang="en-US"/>
        </a:p>
      </dgm:t>
    </dgm:pt>
    <dgm:pt modelId="{AF947B56-28A9-45E4-AB42-042B2285A1CB}">
      <dgm:prSet phldrT="[Text]"/>
      <dgm:spPr/>
      <dgm:t>
        <a:bodyPr/>
        <a:lstStyle/>
        <a:p>
          <a:r>
            <a:rPr lang="en-US" dirty="0" smtClean="0"/>
            <a:t>CALPADS</a:t>
          </a:r>
          <a:endParaRPr lang="en-US" dirty="0"/>
        </a:p>
      </dgm:t>
    </dgm:pt>
    <dgm:pt modelId="{3D3BB39E-C065-4DD6-BD41-88FB5154D007}" type="parTrans" cxnId="{2EC1BE3E-57E2-4B6F-8AF9-3205FD2438D7}">
      <dgm:prSet/>
      <dgm:spPr/>
      <dgm:t>
        <a:bodyPr/>
        <a:lstStyle/>
        <a:p>
          <a:endParaRPr lang="en-US"/>
        </a:p>
      </dgm:t>
    </dgm:pt>
    <dgm:pt modelId="{34D91282-BECD-4C61-AFCC-5D45A96333DC}" type="sibTrans" cxnId="{2EC1BE3E-57E2-4B6F-8AF9-3205FD2438D7}">
      <dgm:prSet/>
      <dgm:spPr/>
      <dgm:t>
        <a:bodyPr/>
        <a:lstStyle/>
        <a:p>
          <a:endParaRPr lang="en-US"/>
        </a:p>
      </dgm:t>
    </dgm:pt>
    <dgm:pt modelId="{EBB39556-0F74-485C-9FC8-4F44693F1D18}">
      <dgm:prSet/>
      <dgm:spPr>
        <a:solidFill>
          <a:schemeClr val="accent6">
            <a:lumMod val="50000"/>
          </a:schemeClr>
        </a:solidFill>
      </dgm:spPr>
      <dgm:t>
        <a:bodyPr/>
        <a:lstStyle/>
        <a:p>
          <a:r>
            <a:rPr lang="en-US" dirty="0" smtClean="0"/>
            <a:t>Data Collections</a:t>
          </a:r>
          <a:endParaRPr lang="en-US" dirty="0"/>
        </a:p>
      </dgm:t>
    </dgm:pt>
    <dgm:pt modelId="{77FD5EC6-B533-4DE1-A866-FC99EB862A65}" type="parTrans" cxnId="{09E5EF2E-3B7A-4E74-A1E5-18E79E52B987}">
      <dgm:prSet/>
      <dgm:spPr/>
      <dgm:t>
        <a:bodyPr/>
        <a:lstStyle/>
        <a:p>
          <a:endParaRPr lang="en-US"/>
        </a:p>
      </dgm:t>
    </dgm:pt>
    <dgm:pt modelId="{B90B6BE7-7920-4150-B0CA-EA8003E2EC13}" type="sibTrans" cxnId="{09E5EF2E-3B7A-4E74-A1E5-18E79E52B987}">
      <dgm:prSet/>
      <dgm:spPr/>
      <dgm:t>
        <a:bodyPr/>
        <a:lstStyle/>
        <a:p>
          <a:endParaRPr lang="en-US"/>
        </a:p>
      </dgm:t>
    </dgm:pt>
    <dgm:pt modelId="{1125DE9C-218E-4A6C-A2B5-A32984C9232D}">
      <dgm:prSet/>
      <dgm:spPr>
        <a:solidFill>
          <a:schemeClr val="accent6">
            <a:lumMod val="50000"/>
          </a:schemeClr>
        </a:solidFill>
      </dgm:spPr>
      <dgm:t>
        <a:bodyPr/>
        <a:lstStyle/>
        <a:p>
          <a:r>
            <a:rPr lang="en-US" dirty="0" smtClean="0"/>
            <a:t>How Data Are Used</a:t>
          </a:r>
          <a:endParaRPr lang="en-US" dirty="0"/>
        </a:p>
      </dgm:t>
    </dgm:pt>
    <dgm:pt modelId="{020FD77F-E4B7-469F-8BE5-DB6C042095C8}" type="parTrans" cxnId="{6009C148-644D-4D3A-87E7-976EA07D6D90}">
      <dgm:prSet/>
      <dgm:spPr/>
      <dgm:t>
        <a:bodyPr/>
        <a:lstStyle/>
        <a:p>
          <a:endParaRPr lang="en-US"/>
        </a:p>
      </dgm:t>
    </dgm:pt>
    <dgm:pt modelId="{0F12DD9D-9876-4122-9E00-FC2F6045BB7C}" type="sibTrans" cxnId="{6009C148-644D-4D3A-87E7-976EA07D6D90}">
      <dgm:prSet/>
      <dgm:spPr/>
      <dgm:t>
        <a:bodyPr/>
        <a:lstStyle/>
        <a:p>
          <a:endParaRPr lang="en-US"/>
        </a:p>
      </dgm:t>
    </dgm:pt>
    <dgm:pt modelId="{2E53A0DC-FCC3-4D5A-8801-3D661B84813D}">
      <dgm:prSet/>
      <dgm:spPr>
        <a:solidFill>
          <a:schemeClr val="accent6">
            <a:lumMod val="50000"/>
          </a:schemeClr>
        </a:solidFill>
      </dgm:spPr>
      <dgm:t>
        <a:bodyPr/>
        <a:lstStyle/>
        <a:p>
          <a:r>
            <a:rPr lang="en-US" dirty="0" smtClean="0"/>
            <a:t>Data Indicators Used</a:t>
          </a:r>
          <a:endParaRPr lang="en-US" dirty="0"/>
        </a:p>
      </dgm:t>
    </dgm:pt>
    <dgm:pt modelId="{FC8BFCEC-D7B5-4DF5-B0A3-1CF82A66E95C}" type="parTrans" cxnId="{CDB7656A-C1D3-4303-AD13-FD71555A5398}">
      <dgm:prSet/>
      <dgm:spPr/>
      <dgm:t>
        <a:bodyPr/>
        <a:lstStyle/>
        <a:p>
          <a:endParaRPr lang="en-US"/>
        </a:p>
      </dgm:t>
    </dgm:pt>
    <dgm:pt modelId="{3E3B123D-0B9F-4A16-9502-669D8CB75EEE}" type="sibTrans" cxnId="{CDB7656A-C1D3-4303-AD13-FD71555A5398}">
      <dgm:prSet/>
      <dgm:spPr/>
      <dgm:t>
        <a:bodyPr/>
        <a:lstStyle/>
        <a:p>
          <a:endParaRPr lang="en-US"/>
        </a:p>
      </dgm:t>
    </dgm:pt>
    <dgm:pt modelId="{38DE330B-800C-4D22-930F-9FEED41D2765}">
      <dgm:prSet/>
      <dgm:spPr/>
      <dgm:t>
        <a:bodyPr/>
        <a:lstStyle/>
        <a:p>
          <a:r>
            <a:rPr lang="en-US" dirty="0" smtClean="0"/>
            <a:t>DATA MANAGEMENT</a:t>
          </a:r>
          <a:endParaRPr lang="en-US" dirty="0"/>
        </a:p>
      </dgm:t>
    </dgm:pt>
    <dgm:pt modelId="{ED1F1969-EC38-4B7B-A51E-186CCC4EE7E2}" type="parTrans" cxnId="{8173951A-8E30-4C13-AFA8-174C53565149}">
      <dgm:prSet/>
      <dgm:spPr/>
      <dgm:t>
        <a:bodyPr/>
        <a:lstStyle/>
        <a:p>
          <a:endParaRPr lang="en-US"/>
        </a:p>
      </dgm:t>
    </dgm:pt>
    <dgm:pt modelId="{A4BC53B7-776D-4764-9275-F692C5CF32F2}" type="sibTrans" cxnId="{8173951A-8E30-4C13-AFA8-174C53565149}">
      <dgm:prSet/>
      <dgm:spPr/>
      <dgm:t>
        <a:bodyPr/>
        <a:lstStyle/>
        <a:p>
          <a:endParaRPr lang="en-US"/>
        </a:p>
      </dgm:t>
    </dgm:pt>
    <dgm:pt modelId="{EC0AE1EC-86AB-45B0-9705-BC86FF0A9C11}">
      <dgm:prSet/>
      <dgm:spPr>
        <a:solidFill>
          <a:schemeClr val="accent6">
            <a:lumMod val="50000"/>
          </a:schemeClr>
        </a:solidFill>
      </dgm:spPr>
      <dgm:t>
        <a:bodyPr/>
        <a:lstStyle/>
        <a:p>
          <a:r>
            <a:rPr lang="en-US" dirty="0" smtClean="0"/>
            <a:t>RUSD Key Roles</a:t>
          </a:r>
          <a:endParaRPr lang="en-US" dirty="0"/>
        </a:p>
      </dgm:t>
    </dgm:pt>
    <dgm:pt modelId="{C108FC2F-FD1C-45D7-8D39-A0C5C5B857D5}" type="parTrans" cxnId="{6918A2C3-C1A5-47C3-BA42-5B6A05E5E2C1}">
      <dgm:prSet/>
      <dgm:spPr/>
      <dgm:t>
        <a:bodyPr/>
        <a:lstStyle/>
        <a:p>
          <a:endParaRPr lang="en-US"/>
        </a:p>
      </dgm:t>
    </dgm:pt>
    <dgm:pt modelId="{DFCA6DA3-FB04-4E73-8FE0-46670E986E19}" type="sibTrans" cxnId="{6918A2C3-C1A5-47C3-BA42-5B6A05E5E2C1}">
      <dgm:prSet/>
      <dgm:spPr/>
      <dgm:t>
        <a:bodyPr/>
        <a:lstStyle/>
        <a:p>
          <a:endParaRPr lang="en-US"/>
        </a:p>
      </dgm:t>
    </dgm:pt>
    <dgm:pt modelId="{AB38A965-2557-48CD-82F1-F76958218A17}">
      <dgm:prSet/>
      <dgm:spPr>
        <a:solidFill>
          <a:schemeClr val="accent6">
            <a:lumMod val="50000"/>
          </a:schemeClr>
        </a:solidFill>
      </dgm:spPr>
      <dgm:t>
        <a:bodyPr/>
        <a:lstStyle/>
        <a:p>
          <a:r>
            <a:rPr lang="en-US" dirty="0" smtClean="0"/>
            <a:t>Resources and Support</a:t>
          </a:r>
          <a:endParaRPr lang="en-US" dirty="0"/>
        </a:p>
      </dgm:t>
    </dgm:pt>
    <dgm:pt modelId="{DE996124-BBD1-4C04-99F6-51C14E8CB958}" type="parTrans" cxnId="{E32A7B90-2F8C-4ABA-A507-AB96CF5DB9E3}">
      <dgm:prSet/>
      <dgm:spPr/>
      <dgm:t>
        <a:bodyPr/>
        <a:lstStyle/>
        <a:p>
          <a:endParaRPr lang="en-US"/>
        </a:p>
      </dgm:t>
    </dgm:pt>
    <dgm:pt modelId="{6E179E43-E79E-4431-A2F0-EA27FBBCDD79}" type="sibTrans" cxnId="{E32A7B90-2F8C-4ABA-A507-AB96CF5DB9E3}">
      <dgm:prSet/>
      <dgm:spPr/>
      <dgm:t>
        <a:bodyPr/>
        <a:lstStyle/>
        <a:p>
          <a:endParaRPr lang="en-US"/>
        </a:p>
      </dgm:t>
    </dgm:pt>
    <dgm:pt modelId="{4F953AC7-6944-4118-8E00-CB5BBF8EA887}">
      <dgm:prSet/>
      <dgm:spPr>
        <a:solidFill>
          <a:schemeClr val="accent6">
            <a:lumMod val="50000"/>
          </a:schemeClr>
        </a:solidFill>
      </dgm:spPr>
      <dgm:t>
        <a:bodyPr/>
        <a:lstStyle/>
        <a:p>
          <a:r>
            <a:rPr lang="en-US" dirty="0" smtClean="0"/>
            <a:t>Data Management</a:t>
          </a:r>
          <a:endParaRPr lang="en-US" dirty="0"/>
        </a:p>
      </dgm:t>
    </dgm:pt>
    <dgm:pt modelId="{14E05177-5EE8-41F0-A444-929878B2D3DB}" type="parTrans" cxnId="{E3052EE9-6F52-453B-8232-8BB4F116C670}">
      <dgm:prSet/>
      <dgm:spPr/>
      <dgm:t>
        <a:bodyPr/>
        <a:lstStyle/>
        <a:p>
          <a:endParaRPr lang="en-US"/>
        </a:p>
      </dgm:t>
    </dgm:pt>
    <dgm:pt modelId="{776369D1-6DF7-4C12-B45C-1FCBBB0A92A9}" type="sibTrans" cxnId="{E3052EE9-6F52-453B-8232-8BB4F116C670}">
      <dgm:prSet/>
      <dgm:spPr/>
      <dgm:t>
        <a:bodyPr/>
        <a:lstStyle/>
        <a:p>
          <a:endParaRPr lang="en-US"/>
        </a:p>
      </dgm:t>
    </dgm:pt>
    <dgm:pt modelId="{38E4F953-53A2-4837-8EEE-88676FB5923B}" type="pres">
      <dgm:prSet presAssocID="{3CCA1B2E-013C-4C9C-8245-D080F16B5561}" presName="theList" presStyleCnt="0">
        <dgm:presLayoutVars>
          <dgm:dir/>
          <dgm:animLvl val="lvl"/>
          <dgm:resizeHandles val="exact"/>
        </dgm:presLayoutVars>
      </dgm:prSet>
      <dgm:spPr/>
      <dgm:t>
        <a:bodyPr/>
        <a:lstStyle/>
        <a:p>
          <a:endParaRPr lang="en-US"/>
        </a:p>
      </dgm:t>
    </dgm:pt>
    <dgm:pt modelId="{EB34CD65-1AF9-4ED5-BB5B-D1C8BBD1C434}" type="pres">
      <dgm:prSet presAssocID="{AF947B56-28A9-45E4-AB42-042B2285A1CB}" presName="compNode" presStyleCnt="0"/>
      <dgm:spPr/>
      <dgm:t>
        <a:bodyPr/>
        <a:lstStyle/>
        <a:p>
          <a:endParaRPr lang="en-US"/>
        </a:p>
      </dgm:t>
    </dgm:pt>
    <dgm:pt modelId="{536A12E4-86B9-4A9A-A588-1D113215DE10}" type="pres">
      <dgm:prSet presAssocID="{AF947B56-28A9-45E4-AB42-042B2285A1CB}" presName="aNode" presStyleLbl="bgShp" presStyleIdx="0" presStyleCnt="2"/>
      <dgm:spPr/>
      <dgm:t>
        <a:bodyPr/>
        <a:lstStyle/>
        <a:p>
          <a:endParaRPr lang="en-US"/>
        </a:p>
      </dgm:t>
    </dgm:pt>
    <dgm:pt modelId="{EBD4ACAB-FC7D-4EC6-9187-30CDB192A77D}" type="pres">
      <dgm:prSet presAssocID="{AF947B56-28A9-45E4-AB42-042B2285A1CB}" presName="textNode" presStyleLbl="bgShp" presStyleIdx="0" presStyleCnt="2"/>
      <dgm:spPr/>
      <dgm:t>
        <a:bodyPr/>
        <a:lstStyle/>
        <a:p>
          <a:endParaRPr lang="en-US"/>
        </a:p>
      </dgm:t>
    </dgm:pt>
    <dgm:pt modelId="{C9A1CE98-EE8A-4009-84C5-18EF09EB6ED8}" type="pres">
      <dgm:prSet presAssocID="{AF947B56-28A9-45E4-AB42-042B2285A1CB}" presName="compChildNode" presStyleCnt="0"/>
      <dgm:spPr/>
      <dgm:t>
        <a:bodyPr/>
        <a:lstStyle/>
        <a:p>
          <a:endParaRPr lang="en-US"/>
        </a:p>
      </dgm:t>
    </dgm:pt>
    <dgm:pt modelId="{F3EF7B08-5133-4047-A3BD-6D7D2EBA4F4C}" type="pres">
      <dgm:prSet presAssocID="{AF947B56-28A9-45E4-AB42-042B2285A1CB}" presName="theInnerList" presStyleCnt="0"/>
      <dgm:spPr/>
      <dgm:t>
        <a:bodyPr/>
        <a:lstStyle/>
        <a:p>
          <a:endParaRPr lang="en-US"/>
        </a:p>
      </dgm:t>
    </dgm:pt>
    <dgm:pt modelId="{951E79C0-B74C-43C7-8FD7-26F029051503}" type="pres">
      <dgm:prSet presAssocID="{EBB39556-0F74-485C-9FC8-4F44693F1D18}" presName="childNode" presStyleLbl="node1" presStyleIdx="0" presStyleCnt="6">
        <dgm:presLayoutVars>
          <dgm:bulletEnabled val="1"/>
        </dgm:presLayoutVars>
      </dgm:prSet>
      <dgm:spPr/>
      <dgm:t>
        <a:bodyPr/>
        <a:lstStyle/>
        <a:p>
          <a:endParaRPr lang="en-US"/>
        </a:p>
      </dgm:t>
    </dgm:pt>
    <dgm:pt modelId="{1BAE029F-42C0-4F83-8127-C5464A669CD9}" type="pres">
      <dgm:prSet presAssocID="{EBB39556-0F74-485C-9FC8-4F44693F1D18}" presName="aSpace2" presStyleCnt="0"/>
      <dgm:spPr/>
      <dgm:t>
        <a:bodyPr/>
        <a:lstStyle/>
        <a:p>
          <a:endParaRPr lang="en-US"/>
        </a:p>
      </dgm:t>
    </dgm:pt>
    <dgm:pt modelId="{097DCFC7-4A2D-4A2C-AF65-4CAC014A02BC}" type="pres">
      <dgm:prSet presAssocID="{1125DE9C-218E-4A6C-A2B5-A32984C9232D}" presName="childNode" presStyleLbl="node1" presStyleIdx="1" presStyleCnt="6">
        <dgm:presLayoutVars>
          <dgm:bulletEnabled val="1"/>
        </dgm:presLayoutVars>
      </dgm:prSet>
      <dgm:spPr/>
      <dgm:t>
        <a:bodyPr/>
        <a:lstStyle/>
        <a:p>
          <a:endParaRPr lang="en-US"/>
        </a:p>
      </dgm:t>
    </dgm:pt>
    <dgm:pt modelId="{63DB657E-11EE-4D3B-82C3-7C6F0D38E5E6}" type="pres">
      <dgm:prSet presAssocID="{1125DE9C-218E-4A6C-A2B5-A32984C9232D}" presName="aSpace2" presStyleCnt="0"/>
      <dgm:spPr/>
      <dgm:t>
        <a:bodyPr/>
        <a:lstStyle/>
        <a:p>
          <a:endParaRPr lang="en-US"/>
        </a:p>
      </dgm:t>
    </dgm:pt>
    <dgm:pt modelId="{18990497-9F7D-4B41-A99D-1A2B83D5C4DD}" type="pres">
      <dgm:prSet presAssocID="{2E53A0DC-FCC3-4D5A-8801-3D661B84813D}" presName="childNode" presStyleLbl="node1" presStyleIdx="2" presStyleCnt="6">
        <dgm:presLayoutVars>
          <dgm:bulletEnabled val="1"/>
        </dgm:presLayoutVars>
      </dgm:prSet>
      <dgm:spPr/>
      <dgm:t>
        <a:bodyPr/>
        <a:lstStyle/>
        <a:p>
          <a:endParaRPr lang="en-US"/>
        </a:p>
      </dgm:t>
    </dgm:pt>
    <dgm:pt modelId="{25A93BB6-5596-4DB6-B507-5F068FDC8DDC}" type="pres">
      <dgm:prSet presAssocID="{AF947B56-28A9-45E4-AB42-042B2285A1CB}" presName="aSpace" presStyleCnt="0"/>
      <dgm:spPr/>
      <dgm:t>
        <a:bodyPr/>
        <a:lstStyle/>
        <a:p>
          <a:endParaRPr lang="en-US"/>
        </a:p>
      </dgm:t>
    </dgm:pt>
    <dgm:pt modelId="{98C1B4A2-43BD-46C9-9E4D-8865FCA371FE}" type="pres">
      <dgm:prSet presAssocID="{38DE330B-800C-4D22-930F-9FEED41D2765}" presName="compNode" presStyleCnt="0"/>
      <dgm:spPr/>
      <dgm:t>
        <a:bodyPr/>
        <a:lstStyle/>
        <a:p>
          <a:endParaRPr lang="en-US"/>
        </a:p>
      </dgm:t>
    </dgm:pt>
    <dgm:pt modelId="{01ABE790-A234-45D0-A08B-811E28FD3AC8}" type="pres">
      <dgm:prSet presAssocID="{38DE330B-800C-4D22-930F-9FEED41D2765}" presName="aNode" presStyleLbl="bgShp" presStyleIdx="1" presStyleCnt="2"/>
      <dgm:spPr/>
      <dgm:t>
        <a:bodyPr/>
        <a:lstStyle/>
        <a:p>
          <a:endParaRPr lang="en-US"/>
        </a:p>
      </dgm:t>
    </dgm:pt>
    <dgm:pt modelId="{EA1BC8CB-1EA9-4208-811C-6425914B7D4C}" type="pres">
      <dgm:prSet presAssocID="{38DE330B-800C-4D22-930F-9FEED41D2765}" presName="textNode" presStyleLbl="bgShp" presStyleIdx="1" presStyleCnt="2"/>
      <dgm:spPr/>
      <dgm:t>
        <a:bodyPr/>
        <a:lstStyle/>
        <a:p>
          <a:endParaRPr lang="en-US"/>
        </a:p>
      </dgm:t>
    </dgm:pt>
    <dgm:pt modelId="{84F5F4FC-A2AF-40AD-BB8C-19DFE663DF83}" type="pres">
      <dgm:prSet presAssocID="{38DE330B-800C-4D22-930F-9FEED41D2765}" presName="compChildNode" presStyleCnt="0"/>
      <dgm:spPr/>
      <dgm:t>
        <a:bodyPr/>
        <a:lstStyle/>
        <a:p>
          <a:endParaRPr lang="en-US"/>
        </a:p>
      </dgm:t>
    </dgm:pt>
    <dgm:pt modelId="{7B364BE7-5F1A-4092-987F-B1CA588C9EE8}" type="pres">
      <dgm:prSet presAssocID="{38DE330B-800C-4D22-930F-9FEED41D2765}" presName="theInnerList" presStyleCnt="0"/>
      <dgm:spPr/>
      <dgm:t>
        <a:bodyPr/>
        <a:lstStyle/>
        <a:p>
          <a:endParaRPr lang="en-US"/>
        </a:p>
      </dgm:t>
    </dgm:pt>
    <dgm:pt modelId="{7D7094FA-9C0B-4FC5-BC42-B169F4EFDA9D}" type="pres">
      <dgm:prSet presAssocID="{EC0AE1EC-86AB-45B0-9705-BC86FF0A9C11}" presName="childNode" presStyleLbl="node1" presStyleIdx="3" presStyleCnt="6">
        <dgm:presLayoutVars>
          <dgm:bulletEnabled val="1"/>
        </dgm:presLayoutVars>
      </dgm:prSet>
      <dgm:spPr/>
      <dgm:t>
        <a:bodyPr/>
        <a:lstStyle/>
        <a:p>
          <a:endParaRPr lang="en-US"/>
        </a:p>
      </dgm:t>
    </dgm:pt>
    <dgm:pt modelId="{D6D2ACCE-B0B9-4B14-A70F-10F1FFDEA5B4}" type="pres">
      <dgm:prSet presAssocID="{EC0AE1EC-86AB-45B0-9705-BC86FF0A9C11}" presName="aSpace2" presStyleCnt="0"/>
      <dgm:spPr/>
      <dgm:t>
        <a:bodyPr/>
        <a:lstStyle/>
        <a:p>
          <a:endParaRPr lang="en-US"/>
        </a:p>
      </dgm:t>
    </dgm:pt>
    <dgm:pt modelId="{5F9F0C38-0B4A-4632-B1E9-D7C300CB8BB0}" type="pres">
      <dgm:prSet presAssocID="{4F953AC7-6944-4118-8E00-CB5BBF8EA887}" presName="childNode" presStyleLbl="node1" presStyleIdx="4" presStyleCnt="6">
        <dgm:presLayoutVars>
          <dgm:bulletEnabled val="1"/>
        </dgm:presLayoutVars>
      </dgm:prSet>
      <dgm:spPr/>
      <dgm:t>
        <a:bodyPr/>
        <a:lstStyle/>
        <a:p>
          <a:endParaRPr lang="en-US"/>
        </a:p>
      </dgm:t>
    </dgm:pt>
    <dgm:pt modelId="{8F229DF4-83A8-4EAA-9790-4C151CD846FC}" type="pres">
      <dgm:prSet presAssocID="{4F953AC7-6944-4118-8E00-CB5BBF8EA887}" presName="aSpace2" presStyleCnt="0"/>
      <dgm:spPr/>
    </dgm:pt>
    <dgm:pt modelId="{FE84BBAB-F4EE-4B19-80F8-9D99F03A0A74}" type="pres">
      <dgm:prSet presAssocID="{AB38A965-2557-48CD-82F1-F76958218A17}" presName="childNode" presStyleLbl="node1" presStyleIdx="5" presStyleCnt="6">
        <dgm:presLayoutVars>
          <dgm:bulletEnabled val="1"/>
        </dgm:presLayoutVars>
      </dgm:prSet>
      <dgm:spPr/>
      <dgm:t>
        <a:bodyPr/>
        <a:lstStyle/>
        <a:p>
          <a:endParaRPr lang="en-US"/>
        </a:p>
      </dgm:t>
    </dgm:pt>
  </dgm:ptLst>
  <dgm:cxnLst>
    <dgm:cxn modelId="{2EC1BE3E-57E2-4B6F-8AF9-3205FD2438D7}" srcId="{3CCA1B2E-013C-4C9C-8245-D080F16B5561}" destId="{AF947B56-28A9-45E4-AB42-042B2285A1CB}" srcOrd="0" destOrd="0" parTransId="{3D3BB39E-C065-4DD6-BD41-88FB5154D007}" sibTransId="{34D91282-BECD-4C61-AFCC-5D45A96333DC}"/>
    <dgm:cxn modelId="{2B74721E-6E70-405A-AC2C-6354109BB545}" type="presOf" srcId="{EBB39556-0F74-485C-9FC8-4F44693F1D18}" destId="{951E79C0-B74C-43C7-8FD7-26F029051503}" srcOrd="0" destOrd="0" presId="urn:microsoft.com/office/officeart/2005/8/layout/lProcess2"/>
    <dgm:cxn modelId="{1106A743-4B16-470F-828E-8AC76CB86D1A}" type="presOf" srcId="{AF947B56-28A9-45E4-AB42-042B2285A1CB}" destId="{536A12E4-86B9-4A9A-A588-1D113215DE10}" srcOrd="0" destOrd="0" presId="urn:microsoft.com/office/officeart/2005/8/layout/lProcess2"/>
    <dgm:cxn modelId="{B85A766E-C06E-4831-A708-35D4ED4E67AD}" type="presOf" srcId="{38DE330B-800C-4D22-930F-9FEED41D2765}" destId="{EA1BC8CB-1EA9-4208-811C-6425914B7D4C}" srcOrd="1" destOrd="0" presId="urn:microsoft.com/office/officeart/2005/8/layout/lProcess2"/>
    <dgm:cxn modelId="{FEB6571A-314C-447B-A76D-0C8620C98C76}" type="presOf" srcId="{1125DE9C-218E-4A6C-A2B5-A32984C9232D}" destId="{097DCFC7-4A2D-4A2C-AF65-4CAC014A02BC}" srcOrd="0" destOrd="0" presId="urn:microsoft.com/office/officeart/2005/8/layout/lProcess2"/>
    <dgm:cxn modelId="{E873AB49-230F-4046-8395-77DC47E51F3E}" type="presOf" srcId="{EC0AE1EC-86AB-45B0-9705-BC86FF0A9C11}" destId="{7D7094FA-9C0B-4FC5-BC42-B169F4EFDA9D}" srcOrd="0" destOrd="0" presId="urn:microsoft.com/office/officeart/2005/8/layout/lProcess2"/>
    <dgm:cxn modelId="{E32A7B90-2F8C-4ABA-A507-AB96CF5DB9E3}" srcId="{38DE330B-800C-4D22-930F-9FEED41D2765}" destId="{AB38A965-2557-48CD-82F1-F76958218A17}" srcOrd="2" destOrd="0" parTransId="{DE996124-BBD1-4C04-99F6-51C14E8CB958}" sibTransId="{6E179E43-E79E-4431-A2F0-EA27FBBCDD79}"/>
    <dgm:cxn modelId="{5E4E7DE6-05B3-4F9A-9800-E2FE3256049E}" type="presOf" srcId="{AF947B56-28A9-45E4-AB42-042B2285A1CB}" destId="{EBD4ACAB-FC7D-4EC6-9187-30CDB192A77D}" srcOrd="1" destOrd="0" presId="urn:microsoft.com/office/officeart/2005/8/layout/lProcess2"/>
    <dgm:cxn modelId="{8173951A-8E30-4C13-AFA8-174C53565149}" srcId="{3CCA1B2E-013C-4C9C-8245-D080F16B5561}" destId="{38DE330B-800C-4D22-930F-9FEED41D2765}" srcOrd="1" destOrd="0" parTransId="{ED1F1969-EC38-4B7B-A51E-186CCC4EE7E2}" sibTransId="{A4BC53B7-776D-4764-9275-F692C5CF32F2}"/>
    <dgm:cxn modelId="{6D1BBB7F-D43A-4ECE-8117-0F6A6AEF671C}" type="presOf" srcId="{2E53A0DC-FCC3-4D5A-8801-3D661B84813D}" destId="{18990497-9F7D-4B41-A99D-1A2B83D5C4DD}" srcOrd="0" destOrd="0" presId="urn:microsoft.com/office/officeart/2005/8/layout/lProcess2"/>
    <dgm:cxn modelId="{E3052EE9-6F52-453B-8232-8BB4F116C670}" srcId="{38DE330B-800C-4D22-930F-9FEED41D2765}" destId="{4F953AC7-6944-4118-8E00-CB5BBF8EA887}" srcOrd="1" destOrd="0" parTransId="{14E05177-5EE8-41F0-A444-929878B2D3DB}" sibTransId="{776369D1-6DF7-4C12-B45C-1FCBBB0A92A9}"/>
    <dgm:cxn modelId="{09E5EF2E-3B7A-4E74-A1E5-18E79E52B987}" srcId="{AF947B56-28A9-45E4-AB42-042B2285A1CB}" destId="{EBB39556-0F74-485C-9FC8-4F44693F1D18}" srcOrd="0" destOrd="0" parTransId="{77FD5EC6-B533-4DE1-A866-FC99EB862A65}" sibTransId="{B90B6BE7-7920-4150-B0CA-EA8003E2EC13}"/>
    <dgm:cxn modelId="{CDB7656A-C1D3-4303-AD13-FD71555A5398}" srcId="{AF947B56-28A9-45E4-AB42-042B2285A1CB}" destId="{2E53A0DC-FCC3-4D5A-8801-3D661B84813D}" srcOrd="2" destOrd="0" parTransId="{FC8BFCEC-D7B5-4DF5-B0A3-1CF82A66E95C}" sibTransId="{3E3B123D-0B9F-4A16-9502-669D8CB75EEE}"/>
    <dgm:cxn modelId="{6009C148-644D-4D3A-87E7-976EA07D6D90}" srcId="{AF947B56-28A9-45E4-AB42-042B2285A1CB}" destId="{1125DE9C-218E-4A6C-A2B5-A32984C9232D}" srcOrd="1" destOrd="0" parTransId="{020FD77F-E4B7-469F-8BE5-DB6C042095C8}" sibTransId="{0F12DD9D-9876-4122-9E00-FC2F6045BB7C}"/>
    <dgm:cxn modelId="{CE17FD9C-FC8C-40C8-8824-D90C0449264A}" type="presOf" srcId="{4F953AC7-6944-4118-8E00-CB5BBF8EA887}" destId="{5F9F0C38-0B4A-4632-B1E9-D7C300CB8BB0}" srcOrd="0" destOrd="0" presId="urn:microsoft.com/office/officeart/2005/8/layout/lProcess2"/>
    <dgm:cxn modelId="{6918A2C3-C1A5-47C3-BA42-5B6A05E5E2C1}" srcId="{38DE330B-800C-4D22-930F-9FEED41D2765}" destId="{EC0AE1EC-86AB-45B0-9705-BC86FF0A9C11}" srcOrd="0" destOrd="0" parTransId="{C108FC2F-FD1C-45D7-8D39-A0C5C5B857D5}" sibTransId="{DFCA6DA3-FB04-4E73-8FE0-46670E986E19}"/>
    <dgm:cxn modelId="{6A4CAF19-35EE-4197-9578-FD7F53B47E81}" type="presOf" srcId="{3CCA1B2E-013C-4C9C-8245-D080F16B5561}" destId="{38E4F953-53A2-4837-8EEE-88676FB5923B}" srcOrd="0" destOrd="0" presId="urn:microsoft.com/office/officeart/2005/8/layout/lProcess2"/>
    <dgm:cxn modelId="{AF36F26F-8287-4D8B-9AF1-6975C660DCFD}" type="presOf" srcId="{38DE330B-800C-4D22-930F-9FEED41D2765}" destId="{01ABE790-A234-45D0-A08B-811E28FD3AC8}" srcOrd="0" destOrd="0" presId="urn:microsoft.com/office/officeart/2005/8/layout/lProcess2"/>
    <dgm:cxn modelId="{8B8CB9E1-13BE-428F-B4A8-B2FD8A7DAE18}" type="presOf" srcId="{AB38A965-2557-48CD-82F1-F76958218A17}" destId="{FE84BBAB-F4EE-4B19-80F8-9D99F03A0A74}" srcOrd="0" destOrd="0" presId="urn:microsoft.com/office/officeart/2005/8/layout/lProcess2"/>
    <dgm:cxn modelId="{C297FB6C-9665-4F04-A64D-48675A51C02C}" type="presParOf" srcId="{38E4F953-53A2-4837-8EEE-88676FB5923B}" destId="{EB34CD65-1AF9-4ED5-BB5B-D1C8BBD1C434}" srcOrd="0" destOrd="0" presId="urn:microsoft.com/office/officeart/2005/8/layout/lProcess2"/>
    <dgm:cxn modelId="{B0BF9D2A-FA84-47DF-8E1E-6202B2F294F6}" type="presParOf" srcId="{EB34CD65-1AF9-4ED5-BB5B-D1C8BBD1C434}" destId="{536A12E4-86B9-4A9A-A588-1D113215DE10}" srcOrd="0" destOrd="0" presId="urn:microsoft.com/office/officeart/2005/8/layout/lProcess2"/>
    <dgm:cxn modelId="{B13E6703-CF5D-44E4-B14B-1F16A8ED7C97}" type="presParOf" srcId="{EB34CD65-1AF9-4ED5-BB5B-D1C8BBD1C434}" destId="{EBD4ACAB-FC7D-4EC6-9187-30CDB192A77D}" srcOrd="1" destOrd="0" presId="urn:microsoft.com/office/officeart/2005/8/layout/lProcess2"/>
    <dgm:cxn modelId="{2824FAFA-ABC3-4DB3-BC85-C9EE2DBD181A}" type="presParOf" srcId="{EB34CD65-1AF9-4ED5-BB5B-D1C8BBD1C434}" destId="{C9A1CE98-EE8A-4009-84C5-18EF09EB6ED8}" srcOrd="2" destOrd="0" presId="urn:microsoft.com/office/officeart/2005/8/layout/lProcess2"/>
    <dgm:cxn modelId="{B64287D0-B476-4B37-A5D9-B58595AB519C}" type="presParOf" srcId="{C9A1CE98-EE8A-4009-84C5-18EF09EB6ED8}" destId="{F3EF7B08-5133-4047-A3BD-6D7D2EBA4F4C}" srcOrd="0" destOrd="0" presId="urn:microsoft.com/office/officeart/2005/8/layout/lProcess2"/>
    <dgm:cxn modelId="{78175172-2AAB-422E-A6B4-251B0F838E3F}" type="presParOf" srcId="{F3EF7B08-5133-4047-A3BD-6D7D2EBA4F4C}" destId="{951E79C0-B74C-43C7-8FD7-26F029051503}" srcOrd="0" destOrd="0" presId="urn:microsoft.com/office/officeart/2005/8/layout/lProcess2"/>
    <dgm:cxn modelId="{BB8A709B-EF0A-4558-98B5-FBAD62C003CC}" type="presParOf" srcId="{F3EF7B08-5133-4047-A3BD-6D7D2EBA4F4C}" destId="{1BAE029F-42C0-4F83-8127-C5464A669CD9}" srcOrd="1" destOrd="0" presId="urn:microsoft.com/office/officeart/2005/8/layout/lProcess2"/>
    <dgm:cxn modelId="{B8E5CB2D-0CB9-4DB8-B3DA-37ADE3629E13}" type="presParOf" srcId="{F3EF7B08-5133-4047-A3BD-6D7D2EBA4F4C}" destId="{097DCFC7-4A2D-4A2C-AF65-4CAC014A02BC}" srcOrd="2" destOrd="0" presId="urn:microsoft.com/office/officeart/2005/8/layout/lProcess2"/>
    <dgm:cxn modelId="{F842065C-9769-4BB1-ABA9-47D2F1F09091}" type="presParOf" srcId="{F3EF7B08-5133-4047-A3BD-6D7D2EBA4F4C}" destId="{63DB657E-11EE-4D3B-82C3-7C6F0D38E5E6}" srcOrd="3" destOrd="0" presId="urn:microsoft.com/office/officeart/2005/8/layout/lProcess2"/>
    <dgm:cxn modelId="{61222E98-D906-45A7-8018-BAE3ACA34804}" type="presParOf" srcId="{F3EF7B08-5133-4047-A3BD-6D7D2EBA4F4C}" destId="{18990497-9F7D-4B41-A99D-1A2B83D5C4DD}" srcOrd="4" destOrd="0" presId="urn:microsoft.com/office/officeart/2005/8/layout/lProcess2"/>
    <dgm:cxn modelId="{C4023FB1-EDD7-4A05-9FD6-E69100EA4128}" type="presParOf" srcId="{38E4F953-53A2-4837-8EEE-88676FB5923B}" destId="{25A93BB6-5596-4DB6-B507-5F068FDC8DDC}" srcOrd="1" destOrd="0" presId="urn:microsoft.com/office/officeart/2005/8/layout/lProcess2"/>
    <dgm:cxn modelId="{C5B4DE21-1CA9-4EE7-A555-F95E0FE2A232}" type="presParOf" srcId="{38E4F953-53A2-4837-8EEE-88676FB5923B}" destId="{98C1B4A2-43BD-46C9-9E4D-8865FCA371FE}" srcOrd="2" destOrd="0" presId="urn:microsoft.com/office/officeart/2005/8/layout/lProcess2"/>
    <dgm:cxn modelId="{6758A73E-2811-4101-9A70-EC3034B107A3}" type="presParOf" srcId="{98C1B4A2-43BD-46C9-9E4D-8865FCA371FE}" destId="{01ABE790-A234-45D0-A08B-811E28FD3AC8}" srcOrd="0" destOrd="0" presId="urn:microsoft.com/office/officeart/2005/8/layout/lProcess2"/>
    <dgm:cxn modelId="{4A9FF7D6-291B-40C5-8E21-0921586967D0}" type="presParOf" srcId="{98C1B4A2-43BD-46C9-9E4D-8865FCA371FE}" destId="{EA1BC8CB-1EA9-4208-811C-6425914B7D4C}" srcOrd="1" destOrd="0" presId="urn:microsoft.com/office/officeart/2005/8/layout/lProcess2"/>
    <dgm:cxn modelId="{D7FB71DE-6C50-457E-BF30-C8DE4853F855}" type="presParOf" srcId="{98C1B4A2-43BD-46C9-9E4D-8865FCA371FE}" destId="{84F5F4FC-A2AF-40AD-BB8C-19DFE663DF83}" srcOrd="2" destOrd="0" presId="urn:microsoft.com/office/officeart/2005/8/layout/lProcess2"/>
    <dgm:cxn modelId="{3623D6A3-6A9B-44D4-BAA4-D64DD6F1E5B8}" type="presParOf" srcId="{84F5F4FC-A2AF-40AD-BB8C-19DFE663DF83}" destId="{7B364BE7-5F1A-4092-987F-B1CA588C9EE8}" srcOrd="0" destOrd="0" presId="urn:microsoft.com/office/officeart/2005/8/layout/lProcess2"/>
    <dgm:cxn modelId="{2B670121-D1F8-4D98-A1DD-C1BCB983487C}" type="presParOf" srcId="{7B364BE7-5F1A-4092-987F-B1CA588C9EE8}" destId="{7D7094FA-9C0B-4FC5-BC42-B169F4EFDA9D}" srcOrd="0" destOrd="0" presId="urn:microsoft.com/office/officeart/2005/8/layout/lProcess2"/>
    <dgm:cxn modelId="{71AAED18-4FF8-4408-B504-D29D34CB264C}" type="presParOf" srcId="{7B364BE7-5F1A-4092-987F-B1CA588C9EE8}" destId="{D6D2ACCE-B0B9-4B14-A70F-10F1FFDEA5B4}" srcOrd="1" destOrd="0" presId="urn:microsoft.com/office/officeart/2005/8/layout/lProcess2"/>
    <dgm:cxn modelId="{B3013731-A9AA-4DD2-9058-B75668AA48D3}" type="presParOf" srcId="{7B364BE7-5F1A-4092-987F-B1CA588C9EE8}" destId="{5F9F0C38-0B4A-4632-B1E9-D7C300CB8BB0}" srcOrd="2" destOrd="0" presId="urn:microsoft.com/office/officeart/2005/8/layout/lProcess2"/>
    <dgm:cxn modelId="{BE9F232F-E2AE-4B6A-A6EF-15B2C2919AB6}" type="presParOf" srcId="{7B364BE7-5F1A-4092-987F-B1CA588C9EE8}" destId="{8F229DF4-83A8-4EAA-9790-4C151CD846FC}" srcOrd="3" destOrd="0" presId="urn:microsoft.com/office/officeart/2005/8/layout/lProcess2"/>
    <dgm:cxn modelId="{119A53F0-D31C-41CD-9D52-3F3E0C4E058A}" type="presParOf" srcId="{7B364BE7-5F1A-4092-987F-B1CA588C9EE8}" destId="{FE84BBAB-F4EE-4B19-80F8-9D99F03A0A7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8CFBC3-B4F9-487F-AFB9-197BDE400E3F}" type="doc">
      <dgm:prSet loTypeId="urn:microsoft.com/office/officeart/2005/8/layout/lProcess2" loCatId="list" qsTypeId="urn:microsoft.com/office/officeart/2005/8/quickstyle/simple2" qsCatId="simple" csTypeId="urn:microsoft.com/office/officeart/2005/8/colors/accent2_2" csCatId="accent2" phldr="1"/>
      <dgm:spPr/>
      <dgm:t>
        <a:bodyPr/>
        <a:lstStyle/>
        <a:p>
          <a:endParaRPr lang="en-US"/>
        </a:p>
      </dgm:t>
    </dgm:pt>
    <dgm:pt modelId="{F4AD36B8-60B2-4CDA-8688-C5C0DAA18811}">
      <dgm:prSet phldrT="[Text]" custT="1"/>
      <dgm:spPr/>
      <dgm:t>
        <a:bodyPr/>
        <a:lstStyle/>
        <a:p>
          <a:pPr>
            <a:lnSpc>
              <a:spcPct val="100000"/>
            </a:lnSpc>
            <a:spcAft>
              <a:spcPts val="0"/>
            </a:spcAft>
          </a:pPr>
          <a:r>
            <a:rPr lang="en-US" sz="2000" dirty="0" smtClean="0"/>
            <a:t>Fall 1</a:t>
          </a:r>
        </a:p>
        <a:p>
          <a:pPr>
            <a:lnSpc>
              <a:spcPct val="100000"/>
            </a:lnSpc>
            <a:spcAft>
              <a:spcPts val="0"/>
            </a:spcAft>
          </a:pPr>
          <a:r>
            <a:rPr lang="en-US" sz="1200" dirty="0" smtClean="0"/>
            <a:t>As of census day</a:t>
          </a:r>
          <a:endParaRPr lang="en-US" sz="1200" dirty="0"/>
        </a:p>
      </dgm:t>
    </dgm:pt>
    <dgm:pt modelId="{A5AA16B1-5233-48AC-A52A-EEA0F01AD6BD}" type="parTrans" cxnId="{E03C4B16-15B9-4CC8-B85B-ECCFDF6267D6}">
      <dgm:prSet/>
      <dgm:spPr/>
      <dgm:t>
        <a:bodyPr/>
        <a:lstStyle/>
        <a:p>
          <a:endParaRPr lang="en-US" sz="2000"/>
        </a:p>
      </dgm:t>
    </dgm:pt>
    <dgm:pt modelId="{276FD5FE-1DB0-4EF9-9D91-118D3D35FDBE}" type="sibTrans" cxnId="{E03C4B16-15B9-4CC8-B85B-ECCFDF6267D6}">
      <dgm:prSet/>
      <dgm:spPr/>
      <dgm:t>
        <a:bodyPr/>
        <a:lstStyle/>
        <a:p>
          <a:endParaRPr lang="en-US" sz="2000"/>
        </a:p>
      </dgm:t>
    </dgm:pt>
    <dgm:pt modelId="{1FEF0BD2-4E02-406A-8533-DBD65B78AA08}">
      <dgm:prSet phldrT="[Text]" custT="1"/>
      <dgm:spPr/>
      <dgm:t>
        <a:bodyPr/>
        <a:lstStyle/>
        <a:p>
          <a:pPr>
            <a:lnSpc>
              <a:spcPct val="100000"/>
            </a:lnSpc>
            <a:spcAft>
              <a:spcPts val="0"/>
            </a:spcAft>
          </a:pPr>
          <a:r>
            <a:rPr lang="en-US" sz="2400" dirty="0" smtClean="0"/>
            <a:t>Fall 2</a:t>
          </a:r>
        </a:p>
        <a:p>
          <a:pPr>
            <a:lnSpc>
              <a:spcPct val="100000"/>
            </a:lnSpc>
            <a:spcAft>
              <a:spcPts val="0"/>
            </a:spcAft>
          </a:pPr>
          <a:r>
            <a:rPr lang="en-US" sz="1200" dirty="0" smtClean="0"/>
            <a:t>As of census day</a:t>
          </a:r>
          <a:endParaRPr lang="en-US" sz="1200" dirty="0"/>
        </a:p>
      </dgm:t>
    </dgm:pt>
    <dgm:pt modelId="{00FD143F-1B1D-420A-93BE-127A185A6F0A}" type="parTrans" cxnId="{635E91B3-34D2-49A8-B426-0411D82AADC7}">
      <dgm:prSet/>
      <dgm:spPr/>
      <dgm:t>
        <a:bodyPr/>
        <a:lstStyle/>
        <a:p>
          <a:endParaRPr lang="en-US" sz="2000"/>
        </a:p>
      </dgm:t>
    </dgm:pt>
    <dgm:pt modelId="{EBBD6363-9245-4771-A768-28A7FDBE1655}" type="sibTrans" cxnId="{635E91B3-34D2-49A8-B426-0411D82AADC7}">
      <dgm:prSet/>
      <dgm:spPr/>
      <dgm:t>
        <a:bodyPr/>
        <a:lstStyle/>
        <a:p>
          <a:endParaRPr lang="en-US" sz="2000"/>
        </a:p>
      </dgm:t>
    </dgm:pt>
    <dgm:pt modelId="{F75C0592-815B-4F3A-A082-79E171A21653}">
      <dgm:prSet phldrT="[Text]" custT="1"/>
      <dgm:spPr>
        <a:solidFill>
          <a:srgbClr val="349393"/>
        </a:solidFill>
      </dgm:spPr>
      <dgm:t>
        <a:bodyPr/>
        <a:lstStyle/>
        <a:p>
          <a:r>
            <a:rPr lang="en-US" sz="1100" dirty="0" smtClean="0">
              <a:latin typeface="Arial" panose="020B0604020202020204" pitchFamily="34" charset="0"/>
              <a:cs typeface="Arial" panose="020B0604020202020204" pitchFamily="34" charset="0"/>
            </a:rPr>
            <a:t>Student Course Enrollments</a:t>
          </a:r>
          <a:endParaRPr lang="en-US" sz="1100" dirty="0"/>
        </a:p>
      </dgm:t>
    </dgm:pt>
    <dgm:pt modelId="{F43FB5E2-A474-425B-9519-429542ED86B2}" type="parTrans" cxnId="{268CACF9-C6BE-4AE1-BFBC-39229B753597}">
      <dgm:prSet/>
      <dgm:spPr/>
      <dgm:t>
        <a:bodyPr/>
        <a:lstStyle/>
        <a:p>
          <a:endParaRPr lang="en-US" sz="2000"/>
        </a:p>
      </dgm:t>
    </dgm:pt>
    <dgm:pt modelId="{50602176-502D-4974-9FB1-F0B843079FC4}" type="sibTrans" cxnId="{268CACF9-C6BE-4AE1-BFBC-39229B753597}">
      <dgm:prSet/>
      <dgm:spPr/>
      <dgm:t>
        <a:bodyPr/>
        <a:lstStyle/>
        <a:p>
          <a:endParaRPr lang="en-US" sz="2000"/>
        </a:p>
      </dgm:t>
    </dgm:pt>
    <dgm:pt modelId="{90188ACB-848E-43A3-A847-EE36CE396A95}">
      <dgm:prSet custT="1"/>
      <dgm:spPr>
        <a:solidFill>
          <a:schemeClr val="accent6">
            <a:lumMod val="75000"/>
          </a:schemeClr>
        </a:solidFill>
      </dgm:spPr>
      <dgm:t>
        <a:bodyPr/>
        <a:lstStyle/>
        <a:p>
          <a:r>
            <a:rPr lang="en-US" sz="1100" dirty="0" smtClean="0">
              <a:latin typeface="Arial" panose="020B0604020202020204" pitchFamily="34" charset="0"/>
              <a:cs typeface="Arial" panose="020B0604020202020204" pitchFamily="34" charset="0"/>
            </a:rPr>
            <a:t>2017–18 Enrollment Counts</a:t>
          </a:r>
          <a:endParaRPr lang="en-US" sz="1100" dirty="0"/>
        </a:p>
      </dgm:t>
    </dgm:pt>
    <dgm:pt modelId="{2198EEB8-3365-4A21-9520-1C861D6DE300}" type="parTrans" cxnId="{45D62E4E-E037-4528-98AA-BDBE0F42D004}">
      <dgm:prSet/>
      <dgm:spPr/>
      <dgm:t>
        <a:bodyPr/>
        <a:lstStyle/>
        <a:p>
          <a:endParaRPr lang="en-US" sz="2000"/>
        </a:p>
      </dgm:t>
    </dgm:pt>
    <dgm:pt modelId="{D7BD0D27-96FA-4739-A975-496B429C2FA9}" type="sibTrans" cxnId="{45D62E4E-E037-4528-98AA-BDBE0F42D004}">
      <dgm:prSet/>
      <dgm:spPr/>
      <dgm:t>
        <a:bodyPr/>
        <a:lstStyle/>
        <a:p>
          <a:endParaRPr lang="en-US" sz="2000"/>
        </a:p>
      </dgm:t>
    </dgm:pt>
    <dgm:pt modelId="{28458FB2-1555-435D-B941-49BB5970BC3D}">
      <dgm:prSet custT="1"/>
      <dgm:spPr/>
      <dgm:t>
        <a:bodyPr/>
        <a:lstStyle/>
        <a:p>
          <a:pPr>
            <a:spcAft>
              <a:spcPts val="0"/>
            </a:spcAft>
          </a:pPr>
          <a:r>
            <a:rPr lang="en-US" sz="2400" b="0" i="0" u="none" dirty="0" smtClean="0"/>
            <a:t>EOY 3</a:t>
          </a:r>
        </a:p>
        <a:p>
          <a:pPr>
            <a:spcAft>
              <a:spcPts val="600"/>
            </a:spcAft>
          </a:pPr>
          <a:r>
            <a:rPr lang="en-US" sz="1200" dirty="0" smtClean="0"/>
            <a:t>July 1–June 30</a:t>
          </a:r>
          <a:endParaRPr lang="en-US" sz="1200" b="0" i="0" u="none" dirty="0"/>
        </a:p>
      </dgm:t>
    </dgm:pt>
    <dgm:pt modelId="{9C613142-F86E-46CC-B996-8696A7C46ECA}" type="parTrans" cxnId="{65070E39-6D8A-408F-8077-FC1F84D33C75}">
      <dgm:prSet/>
      <dgm:spPr/>
      <dgm:t>
        <a:bodyPr/>
        <a:lstStyle/>
        <a:p>
          <a:endParaRPr lang="en-US" sz="2000"/>
        </a:p>
      </dgm:t>
    </dgm:pt>
    <dgm:pt modelId="{D9830C12-8E3E-499D-8A3D-53F537788086}" type="sibTrans" cxnId="{65070E39-6D8A-408F-8077-FC1F84D33C75}">
      <dgm:prSet/>
      <dgm:spPr/>
      <dgm:t>
        <a:bodyPr/>
        <a:lstStyle/>
        <a:p>
          <a:endParaRPr lang="en-US" sz="2000"/>
        </a:p>
      </dgm:t>
    </dgm:pt>
    <dgm:pt modelId="{599EC2A3-5B1B-47BF-A8A4-541F43542213}">
      <dgm:prSet custT="1"/>
      <dgm:spPr>
        <a:solidFill>
          <a:srgbClr val="CC3300"/>
        </a:solidFill>
      </dgm:spPr>
      <dgm:t>
        <a:bodyPr/>
        <a:lstStyle/>
        <a:p>
          <a:r>
            <a:rPr lang="en-US" sz="1100" b="0" i="0" u="none" dirty="0" smtClean="0"/>
            <a:t>Student Discipline/</a:t>
          </a:r>
        </a:p>
        <a:p>
          <a:r>
            <a:rPr lang="en-US" sz="1100" b="0" i="0" u="none" dirty="0" smtClean="0"/>
            <a:t>Spec Ed </a:t>
          </a:r>
          <a:endParaRPr lang="en-US" sz="1100" dirty="0"/>
        </a:p>
      </dgm:t>
    </dgm:pt>
    <dgm:pt modelId="{B61568B5-064D-4275-8EB3-E6E9B7DF9A1B}" type="parTrans" cxnId="{14CDEA8A-C013-4ECB-8E4F-CD3077D314DD}">
      <dgm:prSet/>
      <dgm:spPr/>
      <dgm:t>
        <a:bodyPr/>
        <a:lstStyle/>
        <a:p>
          <a:endParaRPr lang="en-US" sz="2000"/>
        </a:p>
      </dgm:t>
    </dgm:pt>
    <dgm:pt modelId="{2BC841F4-2139-49F4-9B23-F876378FC536}" type="sibTrans" cxnId="{14CDEA8A-C013-4ECB-8E4F-CD3077D314DD}">
      <dgm:prSet/>
      <dgm:spPr/>
      <dgm:t>
        <a:bodyPr/>
        <a:lstStyle/>
        <a:p>
          <a:endParaRPr lang="en-US" sz="2000"/>
        </a:p>
      </dgm:t>
    </dgm:pt>
    <dgm:pt modelId="{A195FBE8-A0C7-43C7-87A0-3D71FCAC184B}">
      <dgm:prSet phldrT="[Text]" custT="1"/>
      <dgm:spPr>
        <a:solidFill>
          <a:srgbClr val="CC3300"/>
        </a:solidFill>
      </dgm:spPr>
      <dgm:t>
        <a:bodyPr/>
        <a:lstStyle/>
        <a:p>
          <a:r>
            <a:rPr lang="en-US" sz="1100" b="0" i="0" u="none" dirty="0" smtClean="0"/>
            <a:t>Course completion for grades 7–12</a:t>
          </a:r>
          <a:endParaRPr lang="en-US" sz="1100" dirty="0"/>
        </a:p>
      </dgm:t>
    </dgm:pt>
    <dgm:pt modelId="{FBD49AB6-4ACA-4980-AEB4-1D28CAA5721F}" type="parTrans" cxnId="{51D11B4A-E9EB-491B-8D89-B690C5D0DF93}">
      <dgm:prSet/>
      <dgm:spPr/>
      <dgm:t>
        <a:bodyPr/>
        <a:lstStyle/>
        <a:p>
          <a:endParaRPr lang="en-US" sz="2000"/>
        </a:p>
      </dgm:t>
    </dgm:pt>
    <dgm:pt modelId="{7278B09B-3F0C-4F72-94CF-4C11323B5243}" type="sibTrans" cxnId="{51D11B4A-E9EB-491B-8D89-B690C5D0DF93}">
      <dgm:prSet/>
      <dgm:spPr/>
      <dgm:t>
        <a:bodyPr/>
        <a:lstStyle/>
        <a:p>
          <a:endParaRPr lang="en-US" sz="2000"/>
        </a:p>
      </dgm:t>
    </dgm:pt>
    <dgm:pt modelId="{D1428FA7-9F8B-4DEC-BCD6-9327BA474615}">
      <dgm:prSet custT="1"/>
      <dgm:spPr>
        <a:solidFill>
          <a:srgbClr val="5B985B"/>
        </a:solidFill>
      </dgm:spPr>
      <dgm:t>
        <a:bodyPr/>
        <a:lstStyle/>
        <a:p>
          <a:r>
            <a:rPr lang="en-US" sz="1100" dirty="0" smtClean="0">
              <a:latin typeface="Arial" panose="020B0604020202020204" pitchFamily="34" charset="0"/>
              <a:cs typeface="Arial" panose="020B0604020202020204" pitchFamily="34" charset="0"/>
            </a:rPr>
            <a:t>Immigrant Counts </a:t>
          </a:r>
          <a:endParaRPr lang="en-US" sz="1100" dirty="0">
            <a:latin typeface="Arial" panose="020B0604020202020204" pitchFamily="34" charset="0"/>
            <a:cs typeface="Arial" panose="020B0604020202020204" pitchFamily="34" charset="0"/>
          </a:endParaRPr>
        </a:p>
      </dgm:t>
    </dgm:pt>
    <dgm:pt modelId="{5FD9113E-8C3D-4E76-A5B1-586C922F1691}" type="parTrans" cxnId="{6CD2C073-2FD7-4F9C-8F36-4F9183F459AA}">
      <dgm:prSet/>
      <dgm:spPr/>
      <dgm:t>
        <a:bodyPr/>
        <a:lstStyle/>
        <a:p>
          <a:endParaRPr lang="en-US"/>
        </a:p>
      </dgm:t>
    </dgm:pt>
    <dgm:pt modelId="{BCAD7489-065E-4F1F-879B-5D3612F62654}" type="sibTrans" cxnId="{6CD2C073-2FD7-4F9C-8F36-4F9183F459AA}">
      <dgm:prSet/>
      <dgm:spPr/>
      <dgm:t>
        <a:bodyPr/>
        <a:lstStyle/>
        <a:p>
          <a:endParaRPr lang="en-US"/>
        </a:p>
      </dgm:t>
    </dgm:pt>
    <dgm:pt modelId="{F373537B-232A-474B-BC88-67DF48F9B8B4}">
      <dgm:prSet custT="1"/>
      <dgm:spPr>
        <a:solidFill>
          <a:schemeClr val="accent6">
            <a:lumMod val="75000"/>
          </a:schemeClr>
        </a:solidFill>
      </dgm:spPr>
      <dgm:t>
        <a:bodyPr/>
        <a:lstStyle/>
        <a:p>
          <a:r>
            <a:rPr lang="en-US" sz="1100" dirty="0" smtClean="0">
              <a:latin typeface="Arial" panose="020B0604020202020204" pitchFamily="34" charset="0"/>
              <a:cs typeface="Arial" panose="020B0604020202020204" pitchFamily="34" charset="0"/>
            </a:rPr>
            <a:t>2016–17 Grads and Drops</a:t>
          </a:r>
          <a:endParaRPr lang="en-US" sz="1100" dirty="0"/>
        </a:p>
      </dgm:t>
    </dgm:pt>
    <dgm:pt modelId="{B7B6616C-D6FA-4AEE-86C7-C1073B76D94B}" type="parTrans" cxnId="{C4A24C8A-D1B9-4B8F-9C66-00B6E026F977}">
      <dgm:prSet/>
      <dgm:spPr/>
      <dgm:t>
        <a:bodyPr/>
        <a:lstStyle/>
        <a:p>
          <a:endParaRPr lang="en-US"/>
        </a:p>
      </dgm:t>
    </dgm:pt>
    <dgm:pt modelId="{349B1511-89F1-455A-B283-CC9B35A23D1B}" type="sibTrans" cxnId="{C4A24C8A-D1B9-4B8F-9C66-00B6E026F977}">
      <dgm:prSet/>
      <dgm:spPr/>
      <dgm:t>
        <a:bodyPr/>
        <a:lstStyle/>
        <a:p>
          <a:endParaRPr lang="en-US"/>
        </a:p>
      </dgm:t>
    </dgm:pt>
    <dgm:pt modelId="{AF4F923B-F20D-4175-9306-B2CB3533CCF7}">
      <dgm:prSet custT="1"/>
      <dgm:spPr>
        <a:solidFill>
          <a:schemeClr val="accent6">
            <a:lumMod val="75000"/>
          </a:schemeClr>
        </a:solidFill>
      </dgm:spPr>
      <dgm:t>
        <a:bodyPr/>
        <a:lstStyle/>
        <a:p>
          <a:r>
            <a:rPr lang="en-US" sz="1100" dirty="0" smtClean="0">
              <a:latin typeface="Arial" panose="020B0604020202020204" pitchFamily="34" charset="0"/>
              <a:cs typeface="Arial" panose="020B0604020202020204" pitchFamily="34" charset="0"/>
            </a:rPr>
            <a:t>English Language Acquisition Status</a:t>
          </a:r>
          <a:endParaRPr lang="en-US" sz="1100" dirty="0"/>
        </a:p>
      </dgm:t>
    </dgm:pt>
    <dgm:pt modelId="{AD7482E7-7476-4CE6-B988-5FE7FCB4A5DA}" type="parTrans" cxnId="{DF7A130E-94FF-4F4A-B913-163430100136}">
      <dgm:prSet/>
      <dgm:spPr/>
      <dgm:t>
        <a:bodyPr/>
        <a:lstStyle/>
        <a:p>
          <a:endParaRPr lang="en-US"/>
        </a:p>
      </dgm:t>
    </dgm:pt>
    <dgm:pt modelId="{FDA4EE60-DD58-4A52-91B2-8B7F123AC633}" type="sibTrans" cxnId="{DF7A130E-94FF-4F4A-B913-163430100136}">
      <dgm:prSet/>
      <dgm:spPr/>
      <dgm:t>
        <a:bodyPr/>
        <a:lstStyle/>
        <a:p>
          <a:endParaRPr lang="en-US"/>
        </a:p>
      </dgm:t>
    </dgm:pt>
    <dgm:pt modelId="{4878C85D-BE46-4D1D-9700-B84CD1F64436}">
      <dgm:prSet phldrT="[Text]" custT="1"/>
      <dgm:spPr>
        <a:solidFill>
          <a:srgbClr val="349393"/>
        </a:solidFill>
      </dgm:spPr>
      <dgm:t>
        <a:bodyPr/>
        <a:lstStyle/>
        <a:p>
          <a:r>
            <a:rPr lang="en-US" sz="1100" dirty="0" smtClean="0">
              <a:latin typeface="Arial" panose="020B0604020202020204" pitchFamily="34" charset="0"/>
              <a:cs typeface="Arial" panose="020B0604020202020204" pitchFamily="34" charset="0"/>
            </a:rPr>
            <a:t>Staff Assignments and FTE</a:t>
          </a:r>
          <a:endParaRPr lang="en-US" sz="1100" dirty="0"/>
        </a:p>
      </dgm:t>
    </dgm:pt>
    <dgm:pt modelId="{4FED3C54-08B0-45A8-B770-19CD4F851F85}" type="parTrans" cxnId="{8CCE00D0-6104-43A0-B723-FA48C57EBE2B}">
      <dgm:prSet/>
      <dgm:spPr/>
      <dgm:t>
        <a:bodyPr/>
        <a:lstStyle/>
        <a:p>
          <a:endParaRPr lang="en-US"/>
        </a:p>
      </dgm:t>
    </dgm:pt>
    <dgm:pt modelId="{BDCC7995-A24A-4D69-87F8-36F4D34CF3BF}" type="sibTrans" cxnId="{8CCE00D0-6104-43A0-B723-FA48C57EBE2B}">
      <dgm:prSet/>
      <dgm:spPr/>
      <dgm:t>
        <a:bodyPr/>
        <a:lstStyle/>
        <a:p>
          <a:endParaRPr lang="en-US"/>
        </a:p>
      </dgm:t>
    </dgm:pt>
    <dgm:pt modelId="{D2F3F703-B8EF-41E4-ABFD-9C8E9210AD3E}">
      <dgm:prSet phldrT="[Text]" custT="1"/>
      <dgm:spPr>
        <a:solidFill>
          <a:srgbClr val="349393"/>
        </a:solidFill>
      </dgm:spPr>
      <dgm:t>
        <a:bodyPr/>
        <a:lstStyle/>
        <a:p>
          <a:r>
            <a:rPr lang="en-US" sz="1100" dirty="0" smtClean="0">
              <a:latin typeface="Arial" panose="020B0604020202020204" pitchFamily="34" charset="0"/>
              <a:cs typeface="Arial" panose="020B0604020202020204" pitchFamily="34" charset="0"/>
            </a:rPr>
            <a:t>English Learner Education Services </a:t>
          </a:r>
          <a:endParaRPr lang="en-US" sz="900" dirty="0"/>
        </a:p>
      </dgm:t>
    </dgm:pt>
    <dgm:pt modelId="{38B30538-68A3-4BA1-A7A7-9775241399C0}" type="parTrans" cxnId="{D25477A7-3057-43F9-A65B-D1BAB95212A1}">
      <dgm:prSet/>
      <dgm:spPr/>
      <dgm:t>
        <a:bodyPr/>
        <a:lstStyle/>
        <a:p>
          <a:endParaRPr lang="en-US"/>
        </a:p>
      </dgm:t>
    </dgm:pt>
    <dgm:pt modelId="{93706CBB-A20F-4207-935F-57FD375AEC4D}" type="sibTrans" cxnId="{D25477A7-3057-43F9-A65B-D1BAB95212A1}">
      <dgm:prSet/>
      <dgm:spPr/>
      <dgm:t>
        <a:bodyPr/>
        <a:lstStyle/>
        <a:p>
          <a:endParaRPr lang="en-US"/>
        </a:p>
      </dgm:t>
    </dgm:pt>
    <dgm:pt modelId="{785D28F0-C229-417F-84DA-64F2CA742F0E}">
      <dgm:prSet phldrT="[Text]" custT="1"/>
      <dgm:spPr/>
      <dgm:t>
        <a:bodyPr/>
        <a:lstStyle/>
        <a:p>
          <a:pPr>
            <a:lnSpc>
              <a:spcPct val="100000"/>
            </a:lnSpc>
            <a:spcAft>
              <a:spcPts val="0"/>
            </a:spcAft>
          </a:pPr>
          <a:r>
            <a:rPr lang="en-US" sz="2400" dirty="0" smtClean="0"/>
            <a:t>EOY 1</a:t>
          </a:r>
        </a:p>
        <a:p>
          <a:pPr>
            <a:lnSpc>
              <a:spcPct val="100000"/>
            </a:lnSpc>
            <a:spcAft>
              <a:spcPts val="0"/>
            </a:spcAft>
          </a:pPr>
          <a:r>
            <a:rPr lang="en-US" sz="1200" dirty="0" smtClean="0"/>
            <a:t>July 1–June 30</a:t>
          </a:r>
          <a:endParaRPr lang="en-US" sz="1200" dirty="0"/>
        </a:p>
      </dgm:t>
    </dgm:pt>
    <dgm:pt modelId="{25D94EDD-3475-4464-8972-1052AA1E5C01}" type="sibTrans" cxnId="{784883EF-2619-47D5-BF4A-41C4C8EE30C2}">
      <dgm:prSet/>
      <dgm:spPr/>
      <dgm:t>
        <a:bodyPr/>
        <a:lstStyle/>
        <a:p>
          <a:endParaRPr lang="en-US" sz="2000"/>
        </a:p>
      </dgm:t>
    </dgm:pt>
    <dgm:pt modelId="{D170F2B9-A5B5-4870-A071-79C62FD5829C}" type="parTrans" cxnId="{784883EF-2619-47D5-BF4A-41C4C8EE30C2}">
      <dgm:prSet/>
      <dgm:spPr/>
      <dgm:t>
        <a:bodyPr/>
        <a:lstStyle/>
        <a:p>
          <a:endParaRPr lang="en-US" sz="2000"/>
        </a:p>
      </dgm:t>
    </dgm:pt>
    <dgm:pt modelId="{C68C2FB1-7088-412C-96C2-5768C6939E15}">
      <dgm:prSet custT="1"/>
      <dgm:spPr/>
      <dgm:t>
        <a:bodyPr/>
        <a:lstStyle/>
        <a:p>
          <a:pPr>
            <a:lnSpc>
              <a:spcPct val="100000"/>
            </a:lnSpc>
            <a:spcAft>
              <a:spcPts val="0"/>
            </a:spcAft>
          </a:pPr>
          <a:r>
            <a:rPr lang="en-US" sz="2400" b="0" i="0" u="none" dirty="0" smtClean="0"/>
            <a:t>EOY 2</a:t>
          </a:r>
        </a:p>
        <a:p>
          <a:pPr>
            <a:lnSpc>
              <a:spcPct val="100000"/>
            </a:lnSpc>
            <a:spcAft>
              <a:spcPts val="0"/>
            </a:spcAft>
          </a:pPr>
          <a:r>
            <a:rPr lang="en-US" sz="1400" b="0" i="0" u="none" dirty="0" smtClean="0"/>
            <a:t> </a:t>
          </a:r>
          <a:r>
            <a:rPr lang="en-US" sz="1200" dirty="0" smtClean="0"/>
            <a:t>July 1–June 30</a:t>
          </a:r>
          <a:endParaRPr lang="en-US" sz="1200" dirty="0"/>
        </a:p>
      </dgm:t>
    </dgm:pt>
    <dgm:pt modelId="{8FA4FE59-4403-49B9-85A7-889502C9F42D}" type="sibTrans" cxnId="{C5006C33-8674-4557-BA78-2D3D87113DB1}">
      <dgm:prSet/>
      <dgm:spPr/>
      <dgm:t>
        <a:bodyPr/>
        <a:lstStyle/>
        <a:p>
          <a:endParaRPr lang="en-US" sz="2000"/>
        </a:p>
      </dgm:t>
    </dgm:pt>
    <dgm:pt modelId="{74E611EA-236C-4AFE-9910-B5AD55CD7FAE}" type="parTrans" cxnId="{C5006C33-8674-4557-BA78-2D3D87113DB1}">
      <dgm:prSet/>
      <dgm:spPr/>
      <dgm:t>
        <a:bodyPr/>
        <a:lstStyle/>
        <a:p>
          <a:endParaRPr lang="en-US" sz="2000"/>
        </a:p>
      </dgm:t>
    </dgm:pt>
    <dgm:pt modelId="{FA88D103-2A16-44F4-8E66-C53BFAABF96F}">
      <dgm:prSet custT="1"/>
      <dgm:spPr>
        <a:solidFill>
          <a:srgbClr val="CC3300"/>
        </a:solidFill>
      </dgm:spPr>
      <dgm:t>
        <a:bodyPr/>
        <a:lstStyle/>
        <a:p>
          <a:r>
            <a:rPr lang="en-US" sz="1100" b="0" i="0" u="none" dirty="0" smtClean="0"/>
            <a:t>Program</a:t>
          </a:r>
        </a:p>
        <a:p>
          <a:r>
            <a:rPr lang="en-US" sz="1100" b="0" i="0" u="none" dirty="0" smtClean="0"/>
            <a:t>Participation </a:t>
          </a:r>
          <a:endParaRPr lang="en-US" sz="1100" dirty="0"/>
        </a:p>
      </dgm:t>
    </dgm:pt>
    <dgm:pt modelId="{7B9DDEDD-A86E-4F3F-9C84-41C8B5C54B2D}" type="sibTrans" cxnId="{F204790D-C716-4B5F-B1EA-29E8224AE8D1}">
      <dgm:prSet/>
      <dgm:spPr/>
      <dgm:t>
        <a:bodyPr/>
        <a:lstStyle/>
        <a:p>
          <a:endParaRPr lang="en-US" sz="2000"/>
        </a:p>
      </dgm:t>
    </dgm:pt>
    <dgm:pt modelId="{ADE242E4-ACEF-43C0-8D9F-7AA405181590}" type="parTrans" cxnId="{F204790D-C716-4B5F-B1EA-29E8224AE8D1}">
      <dgm:prSet/>
      <dgm:spPr/>
      <dgm:t>
        <a:bodyPr/>
        <a:lstStyle/>
        <a:p>
          <a:endParaRPr lang="en-US" sz="2000"/>
        </a:p>
      </dgm:t>
    </dgm:pt>
    <dgm:pt modelId="{BB652E3B-53D6-4D07-A800-32AEAAF2DD69}">
      <dgm:prSet phldrT="[Text]" custT="1"/>
      <dgm:spPr>
        <a:solidFill>
          <a:srgbClr val="CC3300"/>
        </a:solidFill>
      </dgm:spPr>
      <dgm:t>
        <a:bodyPr/>
        <a:lstStyle/>
        <a:p>
          <a:r>
            <a:rPr lang="en-US" sz="1100" b="0" i="0" u="none" dirty="0" smtClean="0"/>
            <a:t>CTE participants, concentrators, completers (Perkins Report)</a:t>
          </a:r>
          <a:endParaRPr lang="en-US" sz="1100" dirty="0"/>
        </a:p>
      </dgm:t>
    </dgm:pt>
    <dgm:pt modelId="{6658147E-72E9-4B51-B8F5-9B9C3B92CA66}" type="parTrans" cxnId="{2E54E1EA-A89F-4A00-90B5-86011F9172AB}">
      <dgm:prSet/>
      <dgm:spPr/>
      <dgm:t>
        <a:bodyPr/>
        <a:lstStyle/>
        <a:p>
          <a:endParaRPr lang="en-US"/>
        </a:p>
      </dgm:t>
    </dgm:pt>
    <dgm:pt modelId="{FC5B3518-82D2-41E0-BD0F-8E7E2124D6F8}" type="sibTrans" cxnId="{2E54E1EA-A89F-4A00-90B5-86011F9172AB}">
      <dgm:prSet/>
      <dgm:spPr/>
      <dgm:t>
        <a:bodyPr/>
        <a:lstStyle/>
        <a:p>
          <a:endParaRPr lang="en-US"/>
        </a:p>
      </dgm:t>
    </dgm:pt>
    <dgm:pt modelId="{9C3B4EC8-FD07-4498-AB69-A013A6C27B32}">
      <dgm:prSet custT="1"/>
      <dgm:spPr>
        <a:solidFill>
          <a:srgbClr val="CC3300"/>
        </a:solidFill>
      </dgm:spPr>
      <dgm:t>
        <a:bodyPr/>
        <a:lstStyle/>
        <a:p>
          <a:pPr rtl="0"/>
          <a:r>
            <a:rPr lang="en-US" sz="1100" b="0" i="0" u="none" dirty="0" smtClean="0"/>
            <a:t>Homeless Students</a:t>
          </a:r>
          <a:endParaRPr lang="en-US" sz="1100" b="0" i="0" u="none" dirty="0"/>
        </a:p>
      </dgm:t>
    </dgm:pt>
    <dgm:pt modelId="{AF051B6E-F666-41BE-BF3E-81FC9AEC7683}" type="parTrans" cxnId="{32A478C1-76B5-455B-B530-10997188D396}">
      <dgm:prSet/>
      <dgm:spPr/>
      <dgm:t>
        <a:bodyPr/>
        <a:lstStyle/>
        <a:p>
          <a:endParaRPr lang="en-US"/>
        </a:p>
      </dgm:t>
    </dgm:pt>
    <dgm:pt modelId="{228EE770-35A3-4A2B-B911-A3E47B1186A8}" type="sibTrans" cxnId="{32A478C1-76B5-455B-B530-10997188D396}">
      <dgm:prSet/>
      <dgm:spPr/>
      <dgm:t>
        <a:bodyPr/>
        <a:lstStyle/>
        <a:p>
          <a:endParaRPr lang="en-US"/>
        </a:p>
      </dgm:t>
    </dgm:pt>
    <dgm:pt modelId="{A863B5AA-7306-40E5-BB03-608816440598}">
      <dgm:prSet custT="1"/>
      <dgm:spPr>
        <a:solidFill>
          <a:srgbClr val="CC3300"/>
        </a:solidFill>
      </dgm:spPr>
      <dgm:t>
        <a:bodyPr/>
        <a:lstStyle/>
        <a:p>
          <a:pPr rtl="0"/>
          <a:r>
            <a:rPr lang="en-US" sz="1100" b="0" i="0" u="none" dirty="0" smtClean="0"/>
            <a:t>Student Absence Summary</a:t>
          </a:r>
        </a:p>
        <a:p>
          <a:pPr rtl="0"/>
          <a:r>
            <a:rPr lang="en-US" sz="1100" b="0" i="0" u="none" dirty="0" smtClean="0"/>
            <a:t>Cumulative Enrollment</a:t>
          </a:r>
          <a:endParaRPr lang="en-US" sz="1100" b="0" i="0" u="none" dirty="0"/>
        </a:p>
      </dgm:t>
    </dgm:pt>
    <dgm:pt modelId="{207D340F-7D2C-4C78-A4CC-572AF246C32D}" type="parTrans" cxnId="{4525EB50-B97C-46C4-AFB2-724840BBDCC8}">
      <dgm:prSet/>
      <dgm:spPr/>
      <dgm:t>
        <a:bodyPr/>
        <a:lstStyle/>
        <a:p>
          <a:endParaRPr lang="en-US"/>
        </a:p>
      </dgm:t>
    </dgm:pt>
    <dgm:pt modelId="{C2554957-202E-4E21-AC0D-336D34396A45}" type="sibTrans" cxnId="{4525EB50-B97C-46C4-AFB2-724840BBDCC8}">
      <dgm:prSet/>
      <dgm:spPr/>
      <dgm:t>
        <a:bodyPr/>
        <a:lstStyle/>
        <a:p>
          <a:endParaRPr lang="en-US"/>
        </a:p>
      </dgm:t>
    </dgm:pt>
    <dgm:pt modelId="{A4F18969-3DCE-41E0-922D-36C85138B467}">
      <dgm:prSet custT="1"/>
      <dgm:spPr>
        <a:solidFill>
          <a:srgbClr val="5B985B"/>
        </a:solidFill>
      </dgm:spPr>
      <dgm:t>
        <a:bodyPr/>
        <a:lstStyle/>
        <a:p>
          <a:r>
            <a:rPr lang="en-US" sz="1100" smtClean="0">
              <a:latin typeface="Arial" panose="020B0604020202020204" pitchFamily="34" charset="0"/>
              <a:cs typeface="Arial" panose="020B0604020202020204" pitchFamily="34" charset="0"/>
            </a:rPr>
            <a:t>LCFF eligible students</a:t>
          </a:r>
          <a:endParaRPr lang="en-US" sz="1100" dirty="0"/>
        </a:p>
      </dgm:t>
    </dgm:pt>
    <dgm:pt modelId="{4CF2BA6F-4139-41C8-AAFD-06FDA2769336}" type="parTrans" cxnId="{E6343D4C-BAC6-4D38-8A2B-CCA411E668EB}">
      <dgm:prSet/>
      <dgm:spPr/>
    </dgm:pt>
    <dgm:pt modelId="{A3ED194B-6ADA-40EC-A03F-6C9C178D96C0}" type="sibTrans" cxnId="{E6343D4C-BAC6-4D38-8A2B-CCA411E668EB}">
      <dgm:prSet/>
      <dgm:spPr/>
    </dgm:pt>
    <dgm:pt modelId="{F72CDD2D-83D4-43AA-983A-0DF4249E72E3}" type="pres">
      <dgm:prSet presAssocID="{198CFBC3-B4F9-487F-AFB9-197BDE400E3F}" presName="theList" presStyleCnt="0">
        <dgm:presLayoutVars>
          <dgm:dir/>
          <dgm:animLvl val="lvl"/>
          <dgm:resizeHandles val="exact"/>
        </dgm:presLayoutVars>
      </dgm:prSet>
      <dgm:spPr/>
      <dgm:t>
        <a:bodyPr/>
        <a:lstStyle/>
        <a:p>
          <a:endParaRPr lang="en-US"/>
        </a:p>
      </dgm:t>
    </dgm:pt>
    <dgm:pt modelId="{15ECC6BF-C990-4E98-A6A2-260B060D7B06}" type="pres">
      <dgm:prSet presAssocID="{F4AD36B8-60B2-4CDA-8688-C5C0DAA18811}" presName="compNode" presStyleCnt="0"/>
      <dgm:spPr/>
      <dgm:t>
        <a:bodyPr/>
        <a:lstStyle/>
        <a:p>
          <a:endParaRPr lang="en-US"/>
        </a:p>
      </dgm:t>
    </dgm:pt>
    <dgm:pt modelId="{21D7D943-85C7-44BD-8BCF-08C801537E97}" type="pres">
      <dgm:prSet presAssocID="{F4AD36B8-60B2-4CDA-8688-C5C0DAA18811}" presName="aNode" presStyleLbl="bgShp" presStyleIdx="0" presStyleCnt="5"/>
      <dgm:spPr/>
      <dgm:t>
        <a:bodyPr/>
        <a:lstStyle/>
        <a:p>
          <a:endParaRPr lang="en-US"/>
        </a:p>
      </dgm:t>
    </dgm:pt>
    <dgm:pt modelId="{EBB55EEE-A4DE-4C1A-BD10-D96651DEDCE0}" type="pres">
      <dgm:prSet presAssocID="{F4AD36B8-60B2-4CDA-8688-C5C0DAA18811}" presName="textNode" presStyleLbl="bgShp" presStyleIdx="0" presStyleCnt="5"/>
      <dgm:spPr/>
      <dgm:t>
        <a:bodyPr/>
        <a:lstStyle/>
        <a:p>
          <a:endParaRPr lang="en-US"/>
        </a:p>
      </dgm:t>
    </dgm:pt>
    <dgm:pt modelId="{4B282FD3-0C24-4DD0-A502-BA584FD22F08}" type="pres">
      <dgm:prSet presAssocID="{F4AD36B8-60B2-4CDA-8688-C5C0DAA18811}" presName="compChildNode" presStyleCnt="0"/>
      <dgm:spPr/>
      <dgm:t>
        <a:bodyPr/>
        <a:lstStyle/>
        <a:p>
          <a:endParaRPr lang="en-US"/>
        </a:p>
      </dgm:t>
    </dgm:pt>
    <dgm:pt modelId="{33F4C7A3-38CE-4DAE-9E5E-2C0537F1167D}" type="pres">
      <dgm:prSet presAssocID="{F4AD36B8-60B2-4CDA-8688-C5C0DAA18811}" presName="theInnerList" presStyleCnt="0"/>
      <dgm:spPr/>
      <dgm:t>
        <a:bodyPr/>
        <a:lstStyle/>
        <a:p>
          <a:endParaRPr lang="en-US"/>
        </a:p>
      </dgm:t>
    </dgm:pt>
    <dgm:pt modelId="{04F1CEEA-A1A4-4536-AF7C-712C5984BB58}" type="pres">
      <dgm:prSet presAssocID="{90188ACB-848E-43A3-A847-EE36CE396A95}" presName="childNode" presStyleLbl="node1" presStyleIdx="0" presStyleCnt="14">
        <dgm:presLayoutVars>
          <dgm:bulletEnabled val="1"/>
        </dgm:presLayoutVars>
      </dgm:prSet>
      <dgm:spPr/>
      <dgm:t>
        <a:bodyPr/>
        <a:lstStyle/>
        <a:p>
          <a:endParaRPr lang="en-US"/>
        </a:p>
      </dgm:t>
    </dgm:pt>
    <dgm:pt modelId="{6CE508F3-D5EE-4C6C-9A5F-072754C57381}" type="pres">
      <dgm:prSet presAssocID="{90188ACB-848E-43A3-A847-EE36CE396A95}" presName="aSpace2" presStyleCnt="0"/>
      <dgm:spPr/>
    </dgm:pt>
    <dgm:pt modelId="{E09D001A-CDB7-4213-BC78-F1600B084F14}" type="pres">
      <dgm:prSet presAssocID="{F373537B-232A-474B-BC88-67DF48F9B8B4}" presName="childNode" presStyleLbl="node1" presStyleIdx="1" presStyleCnt="14">
        <dgm:presLayoutVars>
          <dgm:bulletEnabled val="1"/>
        </dgm:presLayoutVars>
      </dgm:prSet>
      <dgm:spPr/>
      <dgm:t>
        <a:bodyPr/>
        <a:lstStyle/>
        <a:p>
          <a:endParaRPr lang="en-US"/>
        </a:p>
      </dgm:t>
    </dgm:pt>
    <dgm:pt modelId="{E63B52F9-262C-439A-ADA9-638C7E8752D3}" type="pres">
      <dgm:prSet presAssocID="{F373537B-232A-474B-BC88-67DF48F9B8B4}" presName="aSpace2" presStyleCnt="0"/>
      <dgm:spPr/>
    </dgm:pt>
    <dgm:pt modelId="{136167B4-9905-41BF-B220-44595BF19E08}" type="pres">
      <dgm:prSet presAssocID="{A4F18969-3DCE-41E0-922D-36C85138B467}" presName="childNode" presStyleLbl="node1" presStyleIdx="2" presStyleCnt="14">
        <dgm:presLayoutVars>
          <dgm:bulletEnabled val="1"/>
        </dgm:presLayoutVars>
      </dgm:prSet>
      <dgm:spPr/>
      <dgm:t>
        <a:bodyPr/>
        <a:lstStyle/>
        <a:p>
          <a:endParaRPr lang="en-US"/>
        </a:p>
      </dgm:t>
    </dgm:pt>
    <dgm:pt modelId="{D6CA1EA5-0A4B-4397-B4BA-321EC5C30766}" type="pres">
      <dgm:prSet presAssocID="{A4F18969-3DCE-41E0-922D-36C85138B467}" presName="aSpace2" presStyleCnt="0"/>
      <dgm:spPr/>
    </dgm:pt>
    <dgm:pt modelId="{E860870F-5491-4116-BB63-DA2D88D37839}" type="pres">
      <dgm:prSet presAssocID="{AF4F923B-F20D-4175-9306-B2CB3533CCF7}" presName="childNode" presStyleLbl="node1" presStyleIdx="3" presStyleCnt="14">
        <dgm:presLayoutVars>
          <dgm:bulletEnabled val="1"/>
        </dgm:presLayoutVars>
      </dgm:prSet>
      <dgm:spPr/>
      <dgm:t>
        <a:bodyPr/>
        <a:lstStyle/>
        <a:p>
          <a:endParaRPr lang="en-US"/>
        </a:p>
      </dgm:t>
    </dgm:pt>
    <dgm:pt modelId="{A11A91C1-A642-43BA-84AD-428291333140}" type="pres">
      <dgm:prSet presAssocID="{AF4F923B-F20D-4175-9306-B2CB3533CCF7}" presName="aSpace2" presStyleCnt="0"/>
      <dgm:spPr/>
    </dgm:pt>
    <dgm:pt modelId="{93C99B2A-0ED7-4132-A63A-C5683D8E9056}" type="pres">
      <dgm:prSet presAssocID="{D1428FA7-9F8B-4DEC-BCD6-9327BA474615}" presName="childNode" presStyleLbl="node1" presStyleIdx="4" presStyleCnt="14">
        <dgm:presLayoutVars>
          <dgm:bulletEnabled val="1"/>
        </dgm:presLayoutVars>
      </dgm:prSet>
      <dgm:spPr/>
      <dgm:t>
        <a:bodyPr/>
        <a:lstStyle/>
        <a:p>
          <a:endParaRPr lang="en-US"/>
        </a:p>
      </dgm:t>
    </dgm:pt>
    <dgm:pt modelId="{5CA75372-DEB1-4924-B4A1-F7AFDD71E4DC}" type="pres">
      <dgm:prSet presAssocID="{F4AD36B8-60B2-4CDA-8688-C5C0DAA18811}" presName="aSpace" presStyleCnt="0"/>
      <dgm:spPr/>
      <dgm:t>
        <a:bodyPr/>
        <a:lstStyle/>
        <a:p>
          <a:endParaRPr lang="en-US"/>
        </a:p>
      </dgm:t>
    </dgm:pt>
    <dgm:pt modelId="{7D2B277C-37A0-4A92-A31F-28F95EE39FF9}" type="pres">
      <dgm:prSet presAssocID="{1FEF0BD2-4E02-406A-8533-DBD65B78AA08}" presName="compNode" presStyleCnt="0"/>
      <dgm:spPr/>
      <dgm:t>
        <a:bodyPr/>
        <a:lstStyle/>
        <a:p>
          <a:endParaRPr lang="en-US"/>
        </a:p>
      </dgm:t>
    </dgm:pt>
    <dgm:pt modelId="{C4D30060-4267-4F7A-BFB1-FE357A0AC21D}" type="pres">
      <dgm:prSet presAssocID="{1FEF0BD2-4E02-406A-8533-DBD65B78AA08}" presName="aNode" presStyleLbl="bgShp" presStyleIdx="1" presStyleCnt="5"/>
      <dgm:spPr/>
      <dgm:t>
        <a:bodyPr/>
        <a:lstStyle/>
        <a:p>
          <a:endParaRPr lang="en-US"/>
        </a:p>
      </dgm:t>
    </dgm:pt>
    <dgm:pt modelId="{3C8163C8-6443-4246-BC86-CDCF652E6CCE}" type="pres">
      <dgm:prSet presAssocID="{1FEF0BD2-4E02-406A-8533-DBD65B78AA08}" presName="textNode" presStyleLbl="bgShp" presStyleIdx="1" presStyleCnt="5"/>
      <dgm:spPr/>
      <dgm:t>
        <a:bodyPr/>
        <a:lstStyle/>
        <a:p>
          <a:endParaRPr lang="en-US"/>
        </a:p>
      </dgm:t>
    </dgm:pt>
    <dgm:pt modelId="{D5E47210-C2DA-4B58-A312-6E621142BBE4}" type="pres">
      <dgm:prSet presAssocID="{1FEF0BD2-4E02-406A-8533-DBD65B78AA08}" presName="compChildNode" presStyleCnt="0"/>
      <dgm:spPr/>
      <dgm:t>
        <a:bodyPr/>
        <a:lstStyle/>
        <a:p>
          <a:endParaRPr lang="en-US"/>
        </a:p>
      </dgm:t>
    </dgm:pt>
    <dgm:pt modelId="{0396542D-B400-431A-8989-DE407D92BE2A}" type="pres">
      <dgm:prSet presAssocID="{1FEF0BD2-4E02-406A-8533-DBD65B78AA08}" presName="theInnerList" presStyleCnt="0"/>
      <dgm:spPr/>
      <dgm:t>
        <a:bodyPr/>
        <a:lstStyle/>
        <a:p>
          <a:endParaRPr lang="en-US"/>
        </a:p>
      </dgm:t>
    </dgm:pt>
    <dgm:pt modelId="{1B6E801A-E99A-459F-88F3-75CC9A1C7834}" type="pres">
      <dgm:prSet presAssocID="{F75C0592-815B-4F3A-A082-79E171A21653}" presName="childNode" presStyleLbl="node1" presStyleIdx="5" presStyleCnt="14">
        <dgm:presLayoutVars>
          <dgm:bulletEnabled val="1"/>
        </dgm:presLayoutVars>
      </dgm:prSet>
      <dgm:spPr/>
      <dgm:t>
        <a:bodyPr/>
        <a:lstStyle/>
        <a:p>
          <a:endParaRPr lang="en-US"/>
        </a:p>
      </dgm:t>
    </dgm:pt>
    <dgm:pt modelId="{F7274121-FB77-4C1D-8003-76698780430C}" type="pres">
      <dgm:prSet presAssocID="{F75C0592-815B-4F3A-A082-79E171A21653}" presName="aSpace2" presStyleCnt="0"/>
      <dgm:spPr/>
      <dgm:t>
        <a:bodyPr/>
        <a:lstStyle/>
        <a:p>
          <a:endParaRPr lang="en-US"/>
        </a:p>
      </dgm:t>
    </dgm:pt>
    <dgm:pt modelId="{60C63B47-D027-43D4-BE73-54227D07A6BC}" type="pres">
      <dgm:prSet presAssocID="{4878C85D-BE46-4D1D-9700-B84CD1F64436}" presName="childNode" presStyleLbl="node1" presStyleIdx="6" presStyleCnt="14">
        <dgm:presLayoutVars>
          <dgm:bulletEnabled val="1"/>
        </dgm:presLayoutVars>
      </dgm:prSet>
      <dgm:spPr/>
      <dgm:t>
        <a:bodyPr/>
        <a:lstStyle/>
        <a:p>
          <a:endParaRPr lang="en-US"/>
        </a:p>
      </dgm:t>
    </dgm:pt>
    <dgm:pt modelId="{9BD4778B-3DE4-4D0C-94D7-F8E3E3478DC6}" type="pres">
      <dgm:prSet presAssocID="{4878C85D-BE46-4D1D-9700-B84CD1F64436}" presName="aSpace2" presStyleCnt="0"/>
      <dgm:spPr/>
    </dgm:pt>
    <dgm:pt modelId="{C2F1DC6D-F274-47F6-9A7A-6345FE3EAAC6}" type="pres">
      <dgm:prSet presAssocID="{D2F3F703-B8EF-41E4-ABFD-9C8E9210AD3E}" presName="childNode" presStyleLbl="node1" presStyleIdx="7" presStyleCnt="14">
        <dgm:presLayoutVars>
          <dgm:bulletEnabled val="1"/>
        </dgm:presLayoutVars>
      </dgm:prSet>
      <dgm:spPr/>
      <dgm:t>
        <a:bodyPr/>
        <a:lstStyle/>
        <a:p>
          <a:endParaRPr lang="en-US"/>
        </a:p>
      </dgm:t>
    </dgm:pt>
    <dgm:pt modelId="{CE17D6BC-EED5-4418-9095-F228D33B38B8}" type="pres">
      <dgm:prSet presAssocID="{1FEF0BD2-4E02-406A-8533-DBD65B78AA08}" presName="aSpace" presStyleCnt="0"/>
      <dgm:spPr/>
      <dgm:t>
        <a:bodyPr/>
        <a:lstStyle/>
        <a:p>
          <a:endParaRPr lang="en-US"/>
        </a:p>
      </dgm:t>
    </dgm:pt>
    <dgm:pt modelId="{735E9025-061B-48B7-9BB7-0AC28100543C}" type="pres">
      <dgm:prSet presAssocID="{785D28F0-C229-417F-84DA-64F2CA742F0E}" presName="compNode" presStyleCnt="0"/>
      <dgm:spPr/>
      <dgm:t>
        <a:bodyPr/>
        <a:lstStyle/>
        <a:p>
          <a:endParaRPr lang="en-US"/>
        </a:p>
      </dgm:t>
    </dgm:pt>
    <dgm:pt modelId="{6700A3AD-A4CD-4270-A862-E5A3D25973CD}" type="pres">
      <dgm:prSet presAssocID="{785D28F0-C229-417F-84DA-64F2CA742F0E}" presName="aNode" presStyleLbl="bgShp" presStyleIdx="2" presStyleCnt="5"/>
      <dgm:spPr/>
      <dgm:t>
        <a:bodyPr/>
        <a:lstStyle/>
        <a:p>
          <a:endParaRPr lang="en-US"/>
        </a:p>
      </dgm:t>
    </dgm:pt>
    <dgm:pt modelId="{5ED1DE2B-01E3-43CF-86B3-9D9582249A43}" type="pres">
      <dgm:prSet presAssocID="{785D28F0-C229-417F-84DA-64F2CA742F0E}" presName="textNode" presStyleLbl="bgShp" presStyleIdx="2" presStyleCnt="5"/>
      <dgm:spPr/>
      <dgm:t>
        <a:bodyPr/>
        <a:lstStyle/>
        <a:p>
          <a:endParaRPr lang="en-US"/>
        </a:p>
      </dgm:t>
    </dgm:pt>
    <dgm:pt modelId="{DF7DB7F4-1E3E-4055-AD17-BA4D4BA5B422}" type="pres">
      <dgm:prSet presAssocID="{785D28F0-C229-417F-84DA-64F2CA742F0E}" presName="compChildNode" presStyleCnt="0"/>
      <dgm:spPr/>
      <dgm:t>
        <a:bodyPr/>
        <a:lstStyle/>
        <a:p>
          <a:endParaRPr lang="en-US"/>
        </a:p>
      </dgm:t>
    </dgm:pt>
    <dgm:pt modelId="{41A07404-8CEF-4C1E-A2C0-4D43F803B223}" type="pres">
      <dgm:prSet presAssocID="{785D28F0-C229-417F-84DA-64F2CA742F0E}" presName="theInnerList" presStyleCnt="0"/>
      <dgm:spPr/>
      <dgm:t>
        <a:bodyPr/>
        <a:lstStyle/>
        <a:p>
          <a:endParaRPr lang="en-US"/>
        </a:p>
      </dgm:t>
    </dgm:pt>
    <dgm:pt modelId="{984E36E6-FCC6-403D-9C23-8985CE6615E6}" type="pres">
      <dgm:prSet presAssocID="{A195FBE8-A0C7-43C7-87A0-3D71FCAC184B}" presName="childNode" presStyleLbl="node1" presStyleIdx="8" presStyleCnt="14">
        <dgm:presLayoutVars>
          <dgm:bulletEnabled val="1"/>
        </dgm:presLayoutVars>
      </dgm:prSet>
      <dgm:spPr/>
      <dgm:t>
        <a:bodyPr/>
        <a:lstStyle/>
        <a:p>
          <a:endParaRPr lang="en-US"/>
        </a:p>
      </dgm:t>
    </dgm:pt>
    <dgm:pt modelId="{F266DBEF-D939-4F1B-BC10-93F72531499F}" type="pres">
      <dgm:prSet presAssocID="{A195FBE8-A0C7-43C7-87A0-3D71FCAC184B}" presName="aSpace2" presStyleCnt="0"/>
      <dgm:spPr/>
    </dgm:pt>
    <dgm:pt modelId="{59F622B9-36AA-4CBA-8F16-FEFE92BEC7D3}" type="pres">
      <dgm:prSet presAssocID="{BB652E3B-53D6-4D07-A800-32AEAAF2DD69}" presName="childNode" presStyleLbl="node1" presStyleIdx="9" presStyleCnt="14">
        <dgm:presLayoutVars>
          <dgm:bulletEnabled val="1"/>
        </dgm:presLayoutVars>
      </dgm:prSet>
      <dgm:spPr/>
      <dgm:t>
        <a:bodyPr/>
        <a:lstStyle/>
        <a:p>
          <a:endParaRPr lang="en-US"/>
        </a:p>
      </dgm:t>
    </dgm:pt>
    <dgm:pt modelId="{663D7D96-50DA-4B97-9CA4-03C67EA8D154}" type="pres">
      <dgm:prSet presAssocID="{785D28F0-C229-417F-84DA-64F2CA742F0E}" presName="aSpace" presStyleCnt="0"/>
      <dgm:spPr/>
      <dgm:t>
        <a:bodyPr/>
        <a:lstStyle/>
        <a:p>
          <a:endParaRPr lang="en-US"/>
        </a:p>
      </dgm:t>
    </dgm:pt>
    <dgm:pt modelId="{671D5926-CB60-4105-8043-64503D875773}" type="pres">
      <dgm:prSet presAssocID="{C68C2FB1-7088-412C-96C2-5768C6939E15}" presName="compNode" presStyleCnt="0"/>
      <dgm:spPr/>
    </dgm:pt>
    <dgm:pt modelId="{BE5A2188-BBCE-4972-9F52-2C8F5AE3B57F}" type="pres">
      <dgm:prSet presAssocID="{C68C2FB1-7088-412C-96C2-5768C6939E15}" presName="aNode" presStyleLbl="bgShp" presStyleIdx="3" presStyleCnt="5"/>
      <dgm:spPr/>
      <dgm:t>
        <a:bodyPr/>
        <a:lstStyle/>
        <a:p>
          <a:endParaRPr lang="en-US"/>
        </a:p>
      </dgm:t>
    </dgm:pt>
    <dgm:pt modelId="{86BA2902-A55F-4BF0-B0F9-56809754F2FA}" type="pres">
      <dgm:prSet presAssocID="{C68C2FB1-7088-412C-96C2-5768C6939E15}" presName="textNode" presStyleLbl="bgShp" presStyleIdx="3" presStyleCnt="5"/>
      <dgm:spPr/>
      <dgm:t>
        <a:bodyPr/>
        <a:lstStyle/>
        <a:p>
          <a:endParaRPr lang="en-US"/>
        </a:p>
      </dgm:t>
    </dgm:pt>
    <dgm:pt modelId="{5185E85C-2E28-4041-A0C4-E12378C53264}" type="pres">
      <dgm:prSet presAssocID="{C68C2FB1-7088-412C-96C2-5768C6939E15}" presName="compChildNode" presStyleCnt="0"/>
      <dgm:spPr/>
    </dgm:pt>
    <dgm:pt modelId="{97DCDE58-5EBA-4DC6-8B08-A96E13A3D543}" type="pres">
      <dgm:prSet presAssocID="{C68C2FB1-7088-412C-96C2-5768C6939E15}" presName="theInnerList" presStyleCnt="0"/>
      <dgm:spPr/>
    </dgm:pt>
    <dgm:pt modelId="{E0584857-0D0E-4CE8-9FE5-B50BF2E7F84E}" type="pres">
      <dgm:prSet presAssocID="{FA88D103-2A16-44F4-8E66-C53BFAABF96F}" presName="childNode" presStyleLbl="node1" presStyleIdx="10" presStyleCnt="14">
        <dgm:presLayoutVars>
          <dgm:bulletEnabled val="1"/>
        </dgm:presLayoutVars>
      </dgm:prSet>
      <dgm:spPr/>
      <dgm:t>
        <a:bodyPr/>
        <a:lstStyle/>
        <a:p>
          <a:endParaRPr lang="en-US"/>
        </a:p>
      </dgm:t>
    </dgm:pt>
    <dgm:pt modelId="{8349D712-9D17-4EE3-9E7B-6ADCB73EE801}" type="pres">
      <dgm:prSet presAssocID="{FA88D103-2A16-44F4-8E66-C53BFAABF96F}" presName="aSpace2" presStyleCnt="0"/>
      <dgm:spPr/>
    </dgm:pt>
    <dgm:pt modelId="{8DB11B16-19C4-47DD-9F7C-298D33A143D3}" type="pres">
      <dgm:prSet presAssocID="{9C3B4EC8-FD07-4498-AB69-A013A6C27B32}" presName="childNode" presStyleLbl="node1" presStyleIdx="11" presStyleCnt="14">
        <dgm:presLayoutVars>
          <dgm:bulletEnabled val="1"/>
        </dgm:presLayoutVars>
      </dgm:prSet>
      <dgm:spPr/>
      <dgm:t>
        <a:bodyPr/>
        <a:lstStyle/>
        <a:p>
          <a:endParaRPr lang="en-US"/>
        </a:p>
      </dgm:t>
    </dgm:pt>
    <dgm:pt modelId="{4A73EEB5-C1D2-4D07-A7FF-51E2A8C47969}" type="pres">
      <dgm:prSet presAssocID="{C68C2FB1-7088-412C-96C2-5768C6939E15}" presName="aSpace" presStyleCnt="0"/>
      <dgm:spPr/>
    </dgm:pt>
    <dgm:pt modelId="{E0874072-3282-45F6-9AD9-3FE242404D62}" type="pres">
      <dgm:prSet presAssocID="{28458FB2-1555-435D-B941-49BB5970BC3D}" presName="compNode" presStyleCnt="0"/>
      <dgm:spPr/>
    </dgm:pt>
    <dgm:pt modelId="{B1E82609-C3D5-4CD6-AD76-D0F5E866AB17}" type="pres">
      <dgm:prSet presAssocID="{28458FB2-1555-435D-B941-49BB5970BC3D}" presName="aNode" presStyleLbl="bgShp" presStyleIdx="4" presStyleCnt="5"/>
      <dgm:spPr/>
      <dgm:t>
        <a:bodyPr/>
        <a:lstStyle/>
        <a:p>
          <a:endParaRPr lang="en-US"/>
        </a:p>
      </dgm:t>
    </dgm:pt>
    <dgm:pt modelId="{64519E0C-0CBD-43A1-B8D7-A20EFEC8F103}" type="pres">
      <dgm:prSet presAssocID="{28458FB2-1555-435D-B941-49BB5970BC3D}" presName="textNode" presStyleLbl="bgShp" presStyleIdx="4" presStyleCnt="5"/>
      <dgm:spPr/>
      <dgm:t>
        <a:bodyPr/>
        <a:lstStyle/>
        <a:p>
          <a:endParaRPr lang="en-US"/>
        </a:p>
      </dgm:t>
    </dgm:pt>
    <dgm:pt modelId="{5270E5D5-2A1A-4C63-B351-8D4E9D565E29}" type="pres">
      <dgm:prSet presAssocID="{28458FB2-1555-435D-B941-49BB5970BC3D}" presName="compChildNode" presStyleCnt="0"/>
      <dgm:spPr/>
    </dgm:pt>
    <dgm:pt modelId="{7E37361A-A578-4438-A61B-191D8ABC4F66}" type="pres">
      <dgm:prSet presAssocID="{28458FB2-1555-435D-B941-49BB5970BC3D}" presName="theInnerList" presStyleCnt="0"/>
      <dgm:spPr/>
    </dgm:pt>
    <dgm:pt modelId="{70E7E48E-2265-45D3-97D2-92FADA8EED0F}" type="pres">
      <dgm:prSet presAssocID="{599EC2A3-5B1B-47BF-A8A4-541F43542213}" presName="childNode" presStyleLbl="node1" presStyleIdx="12" presStyleCnt="14">
        <dgm:presLayoutVars>
          <dgm:bulletEnabled val="1"/>
        </dgm:presLayoutVars>
      </dgm:prSet>
      <dgm:spPr/>
      <dgm:t>
        <a:bodyPr/>
        <a:lstStyle/>
        <a:p>
          <a:endParaRPr lang="en-US"/>
        </a:p>
      </dgm:t>
    </dgm:pt>
    <dgm:pt modelId="{DF1E0491-1D69-494E-BC6E-F34717CB6188}" type="pres">
      <dgm:prSet presAssocID="{599EC2A3-5B1B-47BF-A8A4-541F43542213}" presName="aSpace2" presStyleCnt="0"/>
      <dgm:spPr/>
    </dgm:pt>
    <dgm:pt modelId="{B7B1D589-2E89-4DBD-990D-FD47AC30A94C}" type="pres">
      <dgm:prSet presAssocID="{A863B5AA-7306-40E5-BB03-608816440598}" presName="childNode" presStyleLbl="node1" presStyleIdx="13" presStyleCnt="14">
        <dgm:presLayoutVars>
          <dgm:bulletEnabled val="1"/>
        </dgm:presLayoutVars>
      </dgm:prSet>
      <dgm:spPr/>
      <dgm:t>
        <a:bodyPr/>
        <a:lstStyle/>
        <a:p>
          <a:endParaRPr lang="en-US"/>
        </a:p>
      </dgm:t>
    </dgm:pt>
  </dgm:ptLst>
  <dgm:cxnLst>
    <dgm:cxn modelId="{C722A9BD-4CE3-4288-ACDB-3D2B53F9034C}" type="presOf" srcId="{F75C0592-815B-4F3A-A082-79E171A21653}" destId="{1B6E801A-E99A-459F-88F3-75CC9A1C7834}" srcOrd="0" destOrd="0" presId="urn:microsoft.com/office/officeart/2005/8/layout/lProcess2"/>
    <dgm:cxn modelId="{DF7A130E-94FF-4F4A-B913-163430100136}" srcId="{F4AD36B8-60B2-4CDA-8688-C5C0DAA18811}" destId="{AF4F923B-F20D-4175-9306-B2CB3533CCF7}" srcOrd="3" destOrd="0" parTransId="{AD7482E7-7476-4CE6-B988-5FE7FCB4A5DA}" sibTransId="{FDA4EE60-DD58-4A52-91B2-8B7F123AC633}"/>
    <dgm:cxn modelId="{45D62E4E-E037-4528-98AA-BDBE0F42D004}" srcId="{F4AD36B8-60B2-4CDA-8688-C5C0DAA18811}" destId="{90188ACB-848E-43A3-A847-EE36CE396A95}" srcOrd="0" destOrd="0" parTransId="{2198EEB8-3365-4A21-9520-1C861D6DE300}" sibTransId="{D7BD0D27-96FA-4739-A975-496B429C2FA9}"/>
    <dgm:cxn modelId="{780255E3-053D-4A8D-B280-49BA280A4FBE}" type="presOf" srcId="{A195FBE8-A0C7-43C7-87A0-3D71FCAC184B}" destId="{984E36E6-FCC6-403D-9C23-8985CE6615E6}" srcOrd="0" destOrd="0" presId="urn:microsoft.com/office/officeart/2005/8/layout/lProcess2"/>
    <dgm:cxn modelId="{A475CA54-AE47-4C89-9F8B-1B1708A66B37}" type="presOf" srcId="{599EC2A3-5B1B-47BF-A8A4-541F43542213}" destId="{70E7E48E-2265-45D3-97D2-92FADA8EED0F}" srcOrd="0" destOrd="0" presId="urn:microsoft.com/office/officeart/2005/8/layout/lProcess2"/>
    <dgm:cxn modelId="{D25477A7-3057-43F9-A65B-D1BAB95212A1}" srcId="{1FEF0BD2-4E02-406A-8533-DBD65B78AA08}" destId="{D2F3F703-B8EF-41E4-ABFD-9C8E9210AD3E}" srcOrd="2" destOrd="0" parTransId="{38B30538-68A3-4BA1-A7A7-9775241399C0}" sibTransId="{93706CBB-A20F-4207-935F-57FD375AEC4D}"/>
    <dgm:cxn modelId="{F204790D-C716-4B5F-B1EA-29E8224AE8D1}" srcId="{C68C2FB1-7088-412C-96C2-5768C6939E15}" destId="{FA88D103-2A16-44F4-8E66-C53BFAABF96F}" srcOrd="0" destOrd="0" parTransId="{ADE242E4-ACEF-43C0-8D9F-7AA405181590}" sibTransId="{7B9DDEDD-A86E-4F3F-9C84-41C8B5C54B2D}"/>
    <dgm:cxn modelId="{E03C4B16-15B9-4CC8-B85B-ECCFDF6267D6}" srcId="{198CFBC3-B4F9-487F-AFB9-197BDE400E3F}" destId="{F4AD36B8-60B2-4CDA-8688-C5C0DAA18811}" srcOrd="0" destOrd="0" parTransId="{A5AA16B1-5233-48AC-A52A-EEA0F01AD6BD}" sibTransId="{276FD5FE-1DB0-4EF9-9D91-118D3D35FDBE}"/>
    <dgm:cxn modelId="{96BB2E62-1156-4C43-B67A-2FD3ECE9C1CE}" type="presOf" srcId="{F4AD36B8-60B2-4CDA-8688-C5C0DAA18811}" destId="{21D7D943-85C7-44BD-8BCF-08C801537E97}" srcOrd="0" destOrd="0" presId="urn:microsoft.com/office/officeart/2005/8/layout/lProcess2"/>
    <dgm:cxn modelId="{185F7739-9A5D-4933-91F8-A3AF98B31F13}" type="presOf" srcId="{C68C2FB1-7088-412C-96C2-5768C6939E15}" destId="{86BA2902-A55F-4BF0-B0F9-56809754F2FA}" srcOrd="1" destOrd="0" presId="urn:microsoft.com/office/officeart/2005/8/layout/lProcess2"/>
    <dgm:cxn modelId="{EC2E713A-2DB8-4FC3-8002-B07082D64862}" type="presOf" srcId="{A863B5AA-7306-40E5-BB03-608816440598}" destId="{B7B1D589-2E89-4DBD-990D-FD47AC30A94C}" srcOrd="0" destOrd="0" presId="urn:microsoft.com/office/officeart/2005/8/layout/lProcess2"/>
    <dgm:cxn modelId="{3B81ABF3-8A2B-4E77-9108-EB73A8663E3F}" type="presOf" srcId="{785D28F0-C229-417F-84DA-64F2CA742F0E}" destId="{6700A3AD-A4CD-4270-A862-E5A3D25973CD}" srcOrd="0" destOrd="0" presId="urn:microsoft.com/office/officeart/2005/8/layout/lProcess2"/>
    <dgm:cxn modelId="{4E5140E8-5ED0-4D5E-A8D4-E47B0E045755}" type="presOf" srcId="{F4AD36B8-60B2-4CDA-8688-C5C0DAA18811}" destId="{EBB55EEE-A4DE-4C1A-BD10-D96651DEDCE0}" srcOrd="1" destOrd="0" presId="urn:microsoft.com/office/officeart/2005/8/layout/lProcess2"/>
    <dgm:cxn modelId="{51D11B4A-E9EB-491B-8D89-B690C5D0DF93}" srcId="{785D28F0-C229-417F-84DA-64F2CA742F0E}" destId="{A195FBE8-A0C7-43C7-87A0-3D71FCAC184B}" srcOrd="0" destOrd="0" parTransId="{FBD49AB6-4ACA-4980-AEB4-1D28CAA5721F}" sibTransId="{7278B09B-3F0C-4F72-94CF-4C11323B5243}"/>
    <dgm:cxn modelId="{A8340D88-02B8-43C5-AA7F-0B93EC9CB7C2}" type="presOf" srcId="{9C3B4EC8-FD07-4498-AB69-A013A6C27B32}" destId="{8DB11B16-19C4-47DD-9F7C-298D33A143D3}" srcOrd="0" destOrd="0" presId="urn:microsoft.com/office/officeart/2005/8/layout/lProcess2"/>
    <dgm:cxn modelId="{20B12644-3446-49E4-BCD7-95D98A14396B}" type="presOf" srcId="{90188ACB-848E-43A3-A847-EE36CE396A95}" destId="{04F1CEEA-A1A4-4536-AF7C-712C5984BB58}" srcOrd="0" destOrd="0" presId="urn:microsoft.com/office/officeart/2005/8/layout/lProcess2"/>
    <dgm:cxn modelId="{26D5A9A8-3D31-47E5-A205-1E3C5B34CD7D}" type="presOf" srcId="{AF4F923B-F20D-4175-9306-B2CB3533CCF7}" destId="{E860870F-5491-4116-BB63-DA2D88D37839}" srcOrd="0" destOrd="0" presId="urn:microsoft.com/office/officeart/2005/8/layout/lProcess2"/>
    <dgm:cxn modelId="{45BBE776-3F9C-4B42-B833-FFAA8E4357FB}" type="presOf" srcId="{D2F3F703-B8EF-41E4-ABFD-9C8E9210AD3E}" destId="{C2F1DC6D-F274-47F6-9A7A-6345FE3EAAC6}" srcOrd="0" destOrd="0" presId="urn:microsoft.com/office/officeart/2005/8/layout/lProcess2"/>
    <dgm:cxn modelId="{6795A6EB-09E0-40FD-8ADB-3DADF5AB6AAC}" type="presOf" srcId="{785D28F0-C229-417F-84DA-64F2CA742F0E}" destId="{5ED1DE2B-01E3-43CF-86B3-9D9582249A43}" srcOrd="1" destOrd="0" presId="urn:microsoft.com/office/officeart/2005/8/layout/lProcess2"/>
    <dgm:cxn modelId="{4525EB50-B97C-46C4-AFB2-724840BBDCC8}" srcId="{28458FB2-1555-435D-B941-49BB5970BC3D}" destId="{A863B5AA-7306-40E5-BB03-608816440598}" srcOrd="1" destOrd="0" parTransId="{207D340F-7D2C-4C78-A4CC-572AF246C32D}" sibTransId="{C2554957-202E-4E21-AC0D-336D34396A45}"/>
    <dgm:cxn modelId="{C4A24C8A-D1B9-4B8F-9C66-00B6E026F977}" srcId="{F4AD36B8-60B2-4CDA-8688-C5C0DAA18811}" destId="{F373537B-232A-474B-BC88-67DF48F9B8B4}" srcOrd="1" destOrd="0" parTransId="{B7B6616C-D6FA-4AEE-86C7-C1073B76D94B}" sibTransId="{349B1511-89F1-455A-B283-CC9B35A23D1B}"/>
    <dgm:cxn modelId="{810A037C-884F-48EE-8B0C-EB6695E6D2FB}" type="presOf" srcId="{198CFBC3-B4F9-487F-AFB9-197BDE400E3F}" destId="{F72CDD2D-83D4-43AA-983A-0DF4249E72E3}" srcOrd="0" destOrd="0" presId="urn:microsoft.com/office/officeart/2005/8/layout/lProcess2"/>
    <dgm:cxn modelId="{268CACF9-C6BE-4AE1-BFBC-39229B753597}" srcId="{1FEF0BD2-4E02-406A-8533-DBD65B78AA08}" destId="{F75C0592-815B-4F3A-A082-79E171A21653}" srcOrd="0" destOrd="0" parTransId="{F43FB5E2-A474-425B-9519-429542ED86B2}" sibTransId="{50602176-502D-4974-9FB1-F0B843079FC4}"/>
    <dgm:cxn modelId="{23CBE0A9-8264-418A-B387-FF534C4F3D6A}" type="presOf" srcId="{C68C2FB1-7088-412C-96C2-5768C6939E15}" destId="{BE5A2188-BBCE-4972-9F52-2C8F5AE3B57F}" srcOrd="0" destOrd="0" presId="urn:microsoft.com/office/officeart/2005/8/layout/lProcess2"/>
    <dgm:cxn modelId="{635E91B3-34D2-49A8-B426-0411D82AADC7}" srcId="{198CFBC3-B4F9-487F-AFB9-197BDE400E3F}" destId="{1FEF0BD2-4E02-406A-8533-DBD65B78AA08}" srcOrd="1" destOrd="0" parTransId="{00FD143F-1B1D-420A-93BE-127A185A6F0A}" sibTransId="{EBBD6363-9245-4771-A768-28A7FDBE1655}"/>
    <dgm:cxn modelId="{32A478C1-76B5-455B-B530-10997188D396}" srcId="{C68C2FB1-7088-412C-96C2-5768C6939E15}" destId="{9C3B4EC8-FD07-4498-AB69-A013A6C27B32}" srcOrd="1" destOrd="0" parTransId="{AF051B6E-F666-41BE-BF3E-81FC9AEC7683}" sibTransId="{228EE770-35A3-4A2B-B911-A3E47B1186A8}"/>
    <dgm:cxn modelId="{65070E39-6D8A-408F-8077-FC1F84D33C75}" srcId="{198CFBC3-B4F9-487F-AFB9-197BDE400E3F}" destId="{28458FB2-1555-435D-B941-49BB5970BC3D}" srcOrd="4" destOrd="0" parTransId="{9C613142-F86E-46CC-B996-8696A7C46ECA}" sibTransId="{D9830C12-8E3E-499D-8A3D-53F537788086}"/>
    <dgm:cxn modelId="{4B770B4B-88AC-44AC-BA75-541F946A702F}" type="presOf" srcId="{28458FB2-1555-435D-B941-49BB5970BC3D}" destId="{64519E0C-0CBD-43A1-B8D7-A20EFEC8F103}" srcOrd="1" destOrd="0" presId="urn:microsoft.com/office/officeart/2005/8/layout/lProcess2"/>
    <dgm:cxn modelId="{1EBDB58B-5463-4B62-9692-439C4F7175D4}" type="presOf" srcId="{FA88D103-2A16-44F4-8E66-C53BFAABF96F}" destId="{E0584857-0D0E-4CE8-9FE5-B50BF2E7F84E}" srcOrd="0" destOrd="0" presId="urn:microsoft.com/office/officeart/2005/8/layout/lProcess2"/>
    <dgm:cxn modelId="{E6343D4C-BAC6-4D38-8A2B-CCA411E668EB}" srcId="{F4AD36B8-60B2-4CDA-8688-C5C0DAA18811}" destId="{A4F18969-3DCE-41E0-922D-36C85138B467}" srcOrd="2" destOrd="0" parTransId="{4CF2BA6F-4139-41C8-AAFD-06FDA2769336}" sibTransId="{A3ED194B-6ADA-40EC-A03F-6C9C178D96C0}"/>
    <dgm:cxn modelId="{66C669FF-2009-411F-97AD-CA090928F6DD}" type="presOf" srcId="{4878C85D-BE46-4D1D-9700-B84CD1F64436}" destId="{60C63B47-D027-43D4-BE73-54227D07A6BC}" srcOrd="0" destOrd="0" presId="urn:microsoft.com/office/officeart/2005/8/layout/lProcess2"/>
    <dgm:cxn modelId="{96484AE3-4424-4613-BF2F-42E970250DCC}" type="presOf" srcId="{A4F18969-3DCE-41E0-922D-36C85138B467}" destId="{136167B4-9905-41BF-B220-44595BF19E08}" srcOrd="0" destOrd="0" presId="urn:microsoft.com/office/officeart/2005/8/layout/lProcess2"/>
    <dgm:cxn modelId="{9E8AF2FF-5370-4F11-BAA5-062997D7B47E}" type="presOf" srcId="{BB652E3B-53D6-4D07-A800-32AEAAF2DD69}" destId="{59F622B9-36AA-4CBA-8F16-FEFE92BEC7D3}" srcOrd="0" destOrd="0" presId="urn:microsoft.com/office/officeart/2005/8/layout/lProcess2"/>
    <dgm:cxn modelId="{2FDD8BBC-69AA-4A73-9D88-B1B3D7E6E988}" type="presOf" srcId="{1FEF0BD2-4E02-406A-8533-DBD65B78AA08}" destId="{C4D30060-4267-4F7A-BFB1-FE357A0AC21D}" srcOrd="0" destOrd="0" presId="urn:microsoft.com/office/officeart/2005/8/layout/lProcess2"/>
    <dgm:cxn modelId="{6B9135AD-EDA1-40F0-AF70-89F10EAA2478}" type="presOf" srcId="{D1428FA7-9F8B-4DEC-BCD6-9327BA474615}" destId="{93C99B2A-0ED7-4132-A63A-C5683D8E9056}" srcOrd="0" destOrd="0" presId="urn:microsoft.com/office/officeart/2005/8/layout/lProcess2"/>
    <dgm:cxn modelId="{14CDEA8A-C013-4ECB-8E4F-CD3077D314DD}" srcId="{28458FB2-1555-435D-B941-49BB5970BC3D}" destId="{599EC2A3-5B1B-47BF-A8A4-541F43542213}" srcOrd="0" destOrd="0" parTransId="{B61568B5-064D-4275-8EB3-E6E9B7DF9A1B}" sibTransId="{2BC841F4-2139-49F4-9B23-F876378FC536}"/>
    <dgm:cxn modelId="{7CE50442-BAB2-4718-8EF2-0B4609BF7827}" type="presOf" srcId="{28458FB2-1555-435D-B941-49BB5970BC3D}" destId="{B1E82609-C3D5-4CD6-AD76-D0F5E866AB17}" srcOrd="0" destOrd="0" presId="urn:microsoft.com/office/officeart/2005/8/layout/lProcess2"/>
    <dgm:cxn modelId="{6CD2C073-2FD7-4F9C-8F36-4F9183F459AA}" srcId="{F4AD36B8-60B2-4CDA-8688-C5C0DAA18811}" destId="{D1428FA7-9F8B-4DEC-BCD6-9327BA474615}" srcOrd="4" destOrd="0" parTransId="{5FD9113E-8C3D-4E76-A5B1-586C922F1691}" sibTransId="{BCAD7489-065E-4F1F-879B-5D3612F62654}"/>
    <dgm:cxn modelId="{8CCE00D0-6104-43A0-B723-FA48C57EBE2B}" srcId="{1FEF0BD2-4E02-406A-8533-DBD65B78AA08}" destId="{4878C85D-BE46-4D1D-9700-B84CD1F64436}" srcOrd="1" destOrd="0" parTransId="{4FED3C54-08B0-45A8-B770-19CD4F851F85}" sibTransId="{BDCC7995-A24A-4D69-87F8-36F4D34CF3BF}"/>
    <dgm:cxn modelId="{784883EF-2619-47D5-BF4A-41C4C8EE30C2}" srcId="{198CFBC3-B4F9-487F-AFB9-197BDE400E3F}" destId="{785D28F0-C229-417F-84DA-64F2CA742F0E}" srcOrd="2" destOrd="0" parTransId="{D170F2B9-A5B5-4870-A071-79C62FD5829C}" sibTransId="{25D94EDD-3475-4464-8972-1052AA1E5C01}"/>
    <dgm:cxn modelId="{C5006C33-8674-4557-BA78-2D3D87113DB1}" srcId="{198CFBC3-B4F9-487F-AFB9-197BDE400E3F}" destId="{C68C2FB1-7088-412C-96C2-5768C6939E15}" srcOrd="3" destOrd="0" parTransId="{74E611EA-236C-4AFE-9910-B5AD55CD7FAE}" sibTransId="{8FA4FE59-4403-49B9-85A7-889502C9F42D}"/>
    <dgm:cxn modelId="{2ECED3E9-6319-4C40-AE40-8F8FE0AE16BA}" type="presOf" srcId="{F373537B-232A-474B-BC88-67DF48F9B8B4}" destId="{E09D001A-CDB7-4213-BC78-F1600B084F14}" srcOrd="0" destOrd="0" presId="urn:microsoft.com/office/officeart/2005/8/layout/lProcess2"/>
    <dgm:cxn modelId="{A21E79DA-E8BC-4581-9761-0C70E88F36AE}" type="presOf" srcId="{1FEF0BD2-4E02-406A-8533-DBD65B78AA08}" destId="{3C8163C8-6443-4246-BC86-CDCF652E6CCE}" srcOrd="1" destOrd="0" presId="urn:microsoft.com/office/officeart/2005/8/layout/lProcess2"/>
    <dgm:cxn modelId="{2E54E1EA-A89F-4A00-90B5-86011F9172AB}" srcId="{785D28F0-C229-417F-84DA-64F2CA742F0E}" destId="{BB652E3B-53D6-4D07-A800-32AEAAF2DD69}" srcOrd="1" destOrd="0" parTransId="{6658147E-72E9-4B51-B8F5-9B9C3B92CA66}" sibTransId="{FC5B3518-82D2-41E0-BD0F-8E7E2124D6F8}"/>
    <dgm:cxn modelId="{DB744302-8052-49F7-8A78-ACB61D046F6E}" type="presParOf" srcId="{F72CDD2D-83D4-43AA-983A-0DF4249E72E3}" destId="{15ECC6BF-C990-4E98-A6A2-260B060D7B06}" srcOrd="0" destOrd="0" presId="urn:microsoft.com/office/officeart/2005/8/layout/lProcess2"/>
    <dgm:cxn modelId="{65B98BE0-1549-4A00-B759-3AF024B002C2}" type="presParOf" srcId="{15ECC6BF-C990-4E98-A6A2-260B060D7B06}" destId="{21D7D943-85C7-44BD-8BCF-08C801537E97}" srcOrd="0" destOrd="0" presId="urn:microsoft.com/office/officeart/2005/8/layout/lProcess2"/>
    <dgm:cxn modelId="{25934174-5309-4114-845B-849C00540634}" type="presParOf" srcId="{15ECC6BF-C990-4E98-A6A2-260B060D7B06}" destId="{EBB55EEE-A4DE-4C1A-BD10-D96651DEDCE0}" srcOrd="1" destOrd="0" presId="urn:microsoft.com/office/officeart/2005/8/layout/lProcess2"/>
    <dgm:cxn modelId="{2BFC1C65-E7E9-4615-B536-051EE3DED1AC}" type="presParOf" srcId="{15ECC6BF-C990-4E98-A6A2-260B060D7B06}" destId="{4B282FD3-0C24-4DD0-A502-BA584FD22F08}" srcOrd="2" destOrd="0" presId="urn:microsoft.com/office/officeart/2005/8/layout/lProcess2"/>
    <dgm:cxn modelId="{CD45D17B-CD3F-4229-94EC-D84BA59E0C5A}" type="presParOf" srcId="{4B282FD3-0C24-4DD0-A502-BA584FD22F08}" destId="{33F4C7A3-38CE-4DAE-9E5E-2C0537F1167D}" srcOrd="0" destOrd="0" presId="urn:microsoft.com/office/officeart/2005/8/layout/lProcess2"/>
    <dgm:cxn modelId="{F20711F3-0D87-44DB-AB99-1241B972604C}" type="presParOf" srcId="{33F4C7A3-38CE-4DAE-9E5E-2C0537F1167D}" destId="{04F1CEEA-A1A4-4536-AF7C-712C5984BB58}" srcOrd="0" destOrd="0" presId="urn:microsoft.com/office/officeart/2005/8/layout/lProcess2"/>
    <dgm:cxn modelId="{C0F2E94E-678F-4743-8E2E-61569913B481}" type="presParOf" srcId="{33F4C7A3-38CE-4DAE-9E5E-2C0537F1167D}" destId="{6CE508F3-D5EE-4C6C-9A5F-072754C57381}" srcOrd="1" destOrd="0" presId="urn:microsoft.com/office/officeart/2005/8/layout/lProcess2"/>
    <dgm:cxn modelId="{789D01D2-84D4-4281-8D06-DA7A44BDAC6E}" type="presParOf" srcId="{33F4C7A3-38CE-4DAE-9E5E-2C0537F1167D}" destId="{E09D001A-CDB7-4213-BC78-F1600B084F14}" srcOrd="2" destOrd="0" presId="urn:microsoft.com/office/officeart/2005/8/layout/lProcess2"/>
    <dgm:cxn modelId="{BFCFF1FC-21C5-4202-8FAA-883FEB65B256}" type="presParOf" srcId="{33F4C7A3-38CE-4DAE-9E5E-2C0537F1167D}" destId="{E63B52F9-262C-439A-ADA9-638C7E8752D3}" srcOrd="3" destOrd="0" presId="urn:microsoft.com/office/officeart/2005/8/layout/lProcess2"/>
    <dgm:cxn modelId="{A904C631-C013-46DA-BC05-7267A05C385D}" type="presParOf" srcId="{33F4C7A3-38CE-4DAE-9E5E-2C0537F1167D}" destId="{136167B4-9905-41BF-B220-44595BF19E08}" srcOrd="4" destOrd="0" presId="urn:microsoft.com/office/officeart/2005/8/layout/lProcess2"/>
    <dgm:cxn modelId="{D8D6FA28-9EE8-4785-A783-FA8551976D21}" type="presParOf" srcId="{33F4C7A3-38CE-4DAE-9E5E-2C0537F1167D}" destId="{D6CA1EA5-0A4B-4397-B4BA-321EC5C30766}" srcOrd="5" destOrd="0" presId="urn:microsoft.com/office/officeart/2005/8/layout/lProcess2"/>
    <dgm:cxn modelId="{D6CAFC53-4591-4749-951B-EC3B9318B42D}" type="presParOf" srcId="{33F4C7A3-38CE-4DAE-9E5E-2C0537F1167D}" destId="{E860870F-5491-4116-BB63-DA2D88D37839}" srcOrd="6" destOrd="0" presId="urn:microsoft.com/office/officeart/2005/8/layout/lProcess2"/>
    <dgm:cxn modelId="{2B92835C-C927-47A5-9C6E-D68E7ED363F6}" type="presParOf" srcId="{33F4C7A3-38CE-4DAE-9E5E-2C0537F1167D}" destId="{A11A91C1-A642-43BA-84AD-428291333140}" srcOrd="7" destOrd="0" presId="urn:microsoft.com/office/officeart/2005/8/layout/lProcess2"/>
    <dgm:cxn modelId="{9FFCC802-151B-498A-915A-63BBFC9BA426}" type="presParOf" srcId="{33F4C7A3-38CE-4DAE-9E5E-2C0537F1167D}" destId="{93C99B2A-0ED7-4132-A63A-C5683D8E9056}" srcOrd="8" destOrd="0" presId="urn:microsoft.com/office/officeart/2005/8/layout/lProcess2"/>
    <dgm:cxn modelId="{9DF70323-5737-4F9B-9F6B-93F8FB844AF5}" type="presParOf" srcId="{F72CDD2D-83D4-43AA-983A-0DF4249E72E3}" destId="{5CA75372-DEB1-4924-B4A1-F7AFDD71E4DC}" srcOrd="1" destOrd="0" presId="urn:microsoft.com/office/officeart/2005/8/layout/lProcess2"/>
    <dgm:cxn modelId="{A8F7D7EC-2D91-467E-A861-B72C9D24A914}" type="presParOf" srcId="{F72CDD2D-83D4-43AA-983A-0DF4249E72E3}" destId="{7D2B277C-37A0-4A92-A31F-28F95EE39FF9}" srcOrd="2" destOrd="0" presId="urn:microsoft.com/office/officeart/2005/8/layout/lProcess2"/>
    <dgm:cxn modelId="{EDC0D28D-5EA3-4A3A-A186-E1DA2A8586BA}" type="presParOf" srcId="{7D2B277C-37A0-4A92-A31F-28F95EE39FF9}" destId="{C4D30060-4267-4F7A-BFB1-FE357A0AC21D}" srcOrd="0" destOrd="0" presId="urn:microsoft.com/office/officeart/2005/8/layout/lProcess2"/>
    <dgm:cxn modelId="{CDFB71CA-E7BA-439B-8028-6761ACE6441A}" type="presParOf" srcId="{7D2B277C-37A0-4A92-A31F-28F95EE39FF9}" destId="{3C8163C8-6443-4246-BC86-CDCF652E6CCE}" srcOrd="1" destOrd="0" presId="urn:microsoft.com/office/officeart/2005/8/layout/lProcess2"/>
    <dgm:cxn modelId="{70FAC8F7-8D59-407F-BA20-B544F1758955}" type="presParOf" srcId="{7D2B277C-37A0-4A92-A31F-28F95EE39FF9}" destId="{D5E47210-C2DA-4B58-A312-6E621142BBE4}" srcOrd="2" destOrd="0" presId="urn:microsoft.com/office/officeart/2005/8/layout/lProcess2"/>
    <dgm:cxn modelId="{93D228CA-8F43-443F-85FE-7B15EFCB1BB3}" type="presParOf" srcId="{D5E47210-C2DA-4B58-A312-6E621142BBE4}" destId="{0396542D-B400-431A-8989-DE407D92BE2A}" srcOrd="0" destOrd="0" presId="urn:microsoft.com/office/officeart/2005/8/layout/lProcess2"/>
    <dgm:cxn modelId="{E33F00E8-BDDB-4F1E-8626-CDD008C93452}" type="presParOf" srcId="{0396542D-B400-431A-8989-DE407D92BE2A}" destId="{1B6E801A-E99A-459F-88F3-75CC9A1C7834}" srcOrd="0" destOrd="0" presId="urn:microsoft.com/office/officeart/2005/8/layout/lProcess2"/>
    <dgm:cxn modelId="{B769DAEE-5D6C-4032-B5E5-81A16E74E207}" type="presParOf" srcId="{0396542D-B400-431A-8989-DE407D92BE2A}" destId="{F7274121-FB77-4C1D-8003-76698780430C}" srcOrd="1" destOrd="0" presId="urn:microsoft.com/office/officeart/2005/8/layout/lProcess2"/>
    <dgm:cxn modelId="{105DD77C-F83F-4BB3-AA21-2CA534A96759}" type="presParOf" srcId="{0396542D-B400-431A-8989-DE407D92BE2A}" destId="{60C63B47-D027-43D4-BE73-54227D07A6BC}" srcOrd="2" destOrd="0" presId="urn:microsoft.com/office/officeart/2005/8/layout/lProcess2"/>
    <dgm:cxn modelId="{8605B242-4446-4A2E-BC45-AEA2A68D80DA}" type="presParOf" srcId="{0396542D-B400-431A-8989-DE407D92BE2A}" destId="{9BD4778B-3DE4-4D0C-94D7-F8E3E3478DC6}" srcOrd="3" destOrd="0" presId="urn:microsoft.com/office/officeart/2005/8/layout/lProcess2"/>
    <dgm:cxn modelId="{25ACE446-6B4C-433C-AF64-5B9941195142}" type="presParOf" srcId="{0396542D-B400-431A-8989-DE407D92BE2A}" destId="{C2F1DC6D-F274-47F6-9A7A-6345FE3EAAC6}" srcOrd="4" destOrd="0" presId="urn:microsoft.com/office/officeart/2005/8/layout/lProcess2"/>
    <dgm:cxn modelId="{BED4FCBD-CBBA-462B-AB7C-A7DBAC522999}" type="presParOf" srcId="{F72CDD2D-83D4-43AA-983A-0DF4249E72E3}" destId="{CE17D6BC-EED5-4418-9095-F228D33B38B8}" srcOrd="3" destOrd="0" presId="urn:microsoft.com/office/officeart/2005/8/layout/lProcess2"/>
    <dgm:cxn modelId="{7ACD4B2C-1AEA-4813-AD42-8DED874B647A}" type="presParOf" srcId="{F72CDD2D-83D4-43AA-983A-0DF4249E72E3}" destId="{735E9025-061B-48B7-9BB7-0AC28100543C}" srcOrd="4" destOrd="0" presId="urn:microsoft.com/office/officeart/2005/8/layout/lProcess2"/>
    <dgm:cxn modelId="{6A44F8A4-04E8-4B8D-89C7-AFE9C9ED357E}" type="presParOf" srcId="{735E9025-061B-48B7-9BB7-0AC28100543C}" destId="{6700A3AD-A4CD-4270-A862-E5A3D25973CD}" srcOrd="0" destOrd="0" presId="urn:microsoft.com/office/officeart/2005/8/layout/lProcess2"/>
    <dgm:cxn modelId="{59F06861-E816-4589-B910-E5E4C0C4BA73}" type="presParOf" srcId="{735E9025-061B-48B7-9BB7-0AC28100543C}" destId="{5ED1DE2B-01E3-43CF-86B3-9D9582249A43}" srcOrd="1" destOrd="0" presId="urn:microsoft.com/office/officeart/2005/8/layout/lProcess2"/>
    <dgm:cxn modelId="{86AAD003-EF52-485D-B731-9FB9DD7AF337}" type="presParOf" srcId="{735E9025-061B-48B7-9BB7-0AC28100543C}" destId="{DF7DB7F4-1E3E-4055-AD17-BA4D4BA5B422}" srcOrd="2" destOrd="0" presId="urn:microsoft.com/office/officeart/2005/8/layout/lProcess2"/>
    <dgm:cxn modelId="{23751D9C-57D7-4388-AD00-3A03EA252374}" type="presParOf" srcId="{DF7DB7F4-1E3E-4055-AD17-BA4D4BA5B422}" destId="{41A07404-8CEF-4C1E-A2C0-4D43F803B223}" srcOrd="0" destOrd="0" presId="urn:microsoft.com/office/officeart/2005/8/layout/lProcess2"/>
    <dgm:cxn modelId="{08026769-D015-4117-8115-0F0E6D3F0D65}" type="presParOf" srcId="{41A07404-8CEF-4C1E-A2C0-4D43F803B223}" destId="{984E36E6-FCC6-403D-9C23-8985CE6615E6}" srcOrd="0" destOrd="0" presId="urn:microsoft.com/office/officeart/2005/8/layout/lProcess2"/>
    <dgm:cxn modelId="{09E3F404-3B3F-4738-B4FE-B3D0C08A5BAB}" type="presParOf" srcId="{41A07404-8CEF-4C1E-A2C0-4D43F803B223}" destId="{F266DBEF-D939-4F1B-BC10-93F72531499F}" srcOrd="1" destOrd="0" presId="urn:microsoft.com/office/officeart/2005/8/layout/lProcess2"/>
    <dgm:cxn modelId="{2C2299BD-555D-453B-98D7-8B378D43E85E}" type="presParOf" srcId="{41A07404-8CEF-4C1E-A2C0-4D43F803B223}" destId="{59F622B9-36AA-4CBA-8F16-FEFE92BEC7D3}" srcOrd="2" destOrd="0" presId="urn:microsoft.com/office/officeart/2005/8/layout/lProcess2"/>
    <dgm:cxn modelId="{43461955-AA50-4086-9481-B7A2D221A9C2}" type="presParOf" srcId="{F72CDD2D-83D4-43AA-983A-0DF4249E72E3}" destId="{663D7D96-50DA-4B97-9CA4-03C67EA8D154}" srcOrd="5" destOrd="0" presId="urn:microsoft.com/office/officeart/2005/8/layout/lProcess2"/>
    <dgm:cxn modelId="{BD5C2FD7-38AD-4009-8B39-FCD975F30234}" type="presParOf" srcId="{F72CDD2D-83D4-43AA-983A-0DF4249E72E3}" destId="{671D5926-CB60-4105-8043-64503D875773}" srcOrd="6" destOrd="0" presId="urn:microsoft.com/office/officeart/2005/8/layout/lProcess2"/>
    <dgm:cxn modelId="{60A95E96-39FA-4490-BE70-F61F9622C9C9}" type="presParOf" srcId="{671D5926-CB60-4105-8043-64503D875773}" destId="{BE5A2188-BBCE-4972-9F52-2C8F5AE3B57F}" srcOrd="0" destOrd="0" presId="urn:microsoft.com/office/officeart/2005/8/layout/lProcess2"/>
    <dgm:cxn modelId="{2AA137C8-EA2F-4EB6-AAF0-6B0E1716309A}" type="presParOf" srcId="{671D5926-CB60-4105-8043-64503D875773}" destId="{86BA2902-A55F-4BF0-B0F9-56809754F2FA}" srcOrd="1" destOrd="0" presId="urn:microsoft.com/office/officeart/2005/8/layout/lProcess2"/>
    <dgm:cxn modelId="{6BC30173-2815-4531-B140-934D22C9D457}" type="presParOf" srcId="{671D5926-CB60-4105-8043-64503D875773}" destId="{5185E85C-2E28-4041-A0C4-E12378C53264}" srcOrd="2" destOrd="0" presId="urn:microsoft.com/office/officeart/2005/8/layout/lProcess2"/>
    <dgm:cxn modelId="{6EB225C6-6F7E-4D07-A94F-E8BED2392365}" type="presParOf" srcId="{5185E85C-2E28-4041-A0C4-E12378C53264}" destId="{97DCDE58-5EBA-4DC6-8B08-A96E13A3D543}" srcOrd="0" destOrd="0" presId="urn:microsoft.com/office/officeart/2005/8/layout/lProcess2"/>
    <dgm:cxn modelId="{AEEA0A68-E1BC-44C1-9270-CF7D102DA407}" type="presParOf" srcId="{97DCDE58-5EBA-4DC6-8B08-A96E13A3D543}" destId="{E0584857-0D0E-4CE8-9FE5-B50BF2E7F84E}" srcOrd="0" destOrd="0" presId="urn:microsoft.com/office/officeart/2005/8/layout/lProcess2"/>
    <dgm:cxn modelId="{0985BAC6-1FB1-4BAB-9862-D184180D0827}" type="presParOf" srcId="{97DCDE58-5EBA-4DC6-8B08-A96E13A3D543}" destId="{8349D712-9D17-4EE3-9E7B-6ADCB73EE801}" srcOrd="1" destOrd="0" presId="urn:microsoft.com/office/officeart/2005/8/layout/lProcess2"/>
    <dgm:cxn modelId="{2B0CF709-A28D-4993-9B5A-76AC9C9962D8}" type="presParOf" srcId="{97DCDE58-5EBA-4DC6-8B08-A96E13A3D543}" destId="{8DB11B16-19C4-47DD-9F7C-298D33A143D3}" srcOrd="2" destOrd="0" presId="urn:microsoft.com/office/officeart/2005/8/layout/lProcess2"/>
    <dgm:cxn modelId="{386E2D54-CD9F-45BC-9897-3860893408D9}" type="presParOf" srcId="{F72CDD2D-83D4-43AA-983A-0DF4249E72E3}" destId="{4A73EEB5-C1D2-4D07-A7FF-51E2A8C47969}" srcOrd="7" destOrd="0" presId="urn:microsoft.com/office/officeart/2005/8/layout/lProcess2"/>
    <dgm:cxn modelId="{088C7532-33A1-46C5-B8BB-EEB97CC7C92B}" type="presParOf" srcId="{F72CDD2D-83D4-43AA-983A-0DF4249E72E3}" destId="{E0874072-3282-45F6-9AD9-3FE242404D62}" srcOrd="8" destOrd="0" presId="urn:microsoft.com/office/officeart/2005/8/layout/lProcess2"/>
    <dgm:cxn modelId="{D9114451-CB2A-4BBC-B8B4-EA49C448C523}" type="presParOf" srcId="{E0874072-3282-45F6-9AD9-3FE242404D62}" destId="{B1E82609-C3D5-4CD6-AD76-D0F5E866AB17}" srcOrd="0" destOrd="0" presId="urn:microsoft.com/office/officeart/2005/8/layout/lProcess2"/>
    <dgm:cxn modelId="{9EE457B2-1940-4B15-8B04-8659962B67E4}" type="presParOf" srcId="{E0874072-3282-45F6-9AD9-3FE242404D62}" destId="{64519E0C-0CBD-43A1-B8D7-A20EFEC8F103}" srcOrd="1" destOrd="0" presId="urn:microsoft.com/office/officeart/2005/8/layout/lProcess2"/>
    <dgm:cxn modelId="{2F7CE648-AD27-41DE-81A0-3E0C9497495A}" type="presParOf" srcId="{E0874072-3282-45F6-9AD9-3FE242404D62}" destId="{5270E5D5-2A1A-4C63-B351-8D4E9D565E29}" srcOrd="2" destOrd="0" presId="urn:microsoft.com/office/officeart/2005/8/layout/lProcess2"/>
    <dgm:cxn modelId="{AE352240-0AC2-47F6-8E06-D561458EE58B}" type="presParOf" srcId="{5270E5D5-2A1A-4C63-B351-8D4E9D565E29}" destId="{7E37361A-A578-4438-A61B-191D8ABC4F66}" srcOrd="0" destOrd="0" presId="urn:microsoft.com/office/officeart/2005/8/layout/lProcess2"/>
    <dgm:cxn modelId="{4C8A858F-BB50-45EB-A424-D07495ED3C1D}" type="presParOf" srcId="{7E37361A-A578-4438-A61B-191D8ABC4F66}" destId="{70E7E48E-2265-45D3-97D2-92FADA8EED0F}" srcOrd="0" destOrd="0" presId="urn:microsoft.com/office/officeart/2005/8/layout/lProcess2"/>
    <dgm:cxn modelId="{657BD458-C744-41D8-A476-79299F22ABAC}" type="presParOf" srcId="{7E37361A-A578-4438-A61B-191D8ABC4F66}" destId="{DF1E0491-1D69-494E-BC6E-F34717CB6188}" srcOrd="1" destOrd="0" presId="urn:microsoft.com/office/officeart/2005/8/layout/lProcess2"/>
    <dgm:cxn modelId="{201965B1-F409-4DBC-B7A2-C3F8A6F8DB84}" type="presParOf" srcId="{7E37361A-A578-4438-A61B-191D8ABC4F66}" destId="{B7B1D589-2E89-4DBD-990D-FD47AC30A94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4567A0-4DCE-4203-AFC8-5021F5D9C4A6}"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US"/>
        </a:p>
      </dgm:t>
    </dgm:pt>
    <dgm:pt modelId="{CAE69603-1CDC-481D-A3A5-B0072E0BCADF}">
      <dgm:prSet phldrT="[Text]" custT="1"/>
      <dgm:spPr/>
      <dgm:t>
        <a:bodyPr/>
        <a:lstStyle/>
        <a:p>
          <a:r>
            <a:rPr lang="en-US" sz="1600" smtClean="0"/>
            <a:t>Planning and Preparation</a:t>
          </a:r>
          <a:endParaRPr lang="en-US" sz="1600"/>
        </a:p>
      </dgm:t>
    </dgm:pt>
    <dgm:pt modelId="{0A7F4151-CFB1-4CD1-AA79-507073106A0C}" type="parTrans" cxnId="{C7BB4FEC-9A5C-4C4C-8971-8D57BE08487A}">
      <dgm:prSet/>
      <dgm:spPr/>
      <dgm:t>
        <a:bodyPr/>
        <a:lstStyle/>
        <a:p>
          <a:endParaRPr lang="en-US" sz="2400"/>
        </a:p>
      </dgm:t>
    </dgm:pt>
    <dgm:pt modelId="{4823F7F7-8B6A-4573-A5AF-92003055BE92}" type="sibTrans" cxnId="{C7BB4FEC-9A5C-4C4C-8971-8D57BE08487A}">
      <dgm:prSet/>
      <dgm:spPr/>
      <dgm:t>
        <a:bodyPr/>
        <a:lstStyle/>
        <a:p>
          <a:endParaRPr lang="en-US" sz="2400"/>
        </a:p>
      </dgm:t>
    </dgm:pt>
    <dgm:pt modelId="{75265B87-7E8D-46AE-B1AA-5861161808DF}">
      <dgm:prSet custT="1"/>
      <dgm:spPr/>
      <dgm:t>
        <a:bodyPr/>
        <a:lstStyle/>
        <a:p>
          <a:r>
            <a:rPr lang="en-US" sz="800" dirty="0" smtClean="0"/>
            <a:t>Data Reporting Calendar</a:t>
          </a:r>
        </a:p>
      </dgm:t>
    </dgm:pt>
    <dgm:pt modelId="{C2739F48-1A81-4763-8A7C-939CFA5B4C64}" type="parTrans" cxnId="{29D30BB5-FC41-454A-8318-A13A0B32F728}">
      <dgm:prSet/>
      <dgm:spPr/>
      <dgm:t>
        <a:bodyPr/>
        <a:lstStyle/>
        <a:p>
          <a:endParaRPr lang="en-US" sz="2400"/>
        </a:p>
      </dgm:t>
    </dgm:pt>
    <dgm:pt modelId="{AD1ADFCB-91FD-43BE-BD10-4B50D13C39B7}" type="sibTrans" cxnId="{29D30BB5-FC41-454A-8318-A13A0B32F728}">
      <dgm:prSet/>
      <dgm:spPr/>
      <dgm:t>
        <a:bodyPr/>
        <a:lstStyle/>
        <a:p>
          <a:endParaRPr lang="en-US" sz="2400"/>
        </a:p>
      </dgm:t>
    </dgm:pt>
    <dgm:pt modelId="{486958D5-3716-4CD1-AE7C-A82F4B42EB9E}">
      <dgm:prSet custT="1"/>
      <dgm:spPr/>
      <dgm:t>
        <a:bodyPr/>
        <a:lstStyle/>
        <a:p>
          <a:r>
            <a:rPr lang="en-US" sz="800" dirty="0" smtClean="0"/>
            <a:t>Communications</a:t>
          </a:r>
        </a:p>
      </dgm:t>
    </dgm:pt>
    <dgm:pt modelId="{748C0D19-CE92-4C9E-8994-73DC5F5AEC1D}" type="parTrans" cxnId="{C2E2A527-5CB5-4474-A707-E1C7B8A94C0D}">
      <dgm:prSet/>
      <dgm:spPr/>
      <dgm:t>
        <a:bodyPr/>
        <a:lstStyle/>
        <a:p>
          <a:endParaRPr lang="en-US" sz="2400"/>
        </a:p>
      </dgm:t>
    </dgm:pt>
    <dgm:pt modelId="{B2183E48-3C78-48BF-B11E-7346BEEEA33F}" type="sibTrans" cxnId="{C2E2A527-5CB5-4474-A707-E1C7B8A94C0D}">
      <dgm:prSet/>
      <dgm:spPr/>
      <dgm:t>
        <a:bodyPr/>
        <a:lstStyle/>
        <a:p>
          <a:endParaRPr lang="en-US" sz="2400"/>
        </a:p>
      </dgm:t>
    </dgm:pt>
    <dgm:pt modelId="{4EA9D083-8781-4BC2-9777-20D016C47750}">
      <dgm:prSet custT="1"/>
      <dgm:spPr/>
      <dgm:t>
        <a:bodyPr/>
        <a:lstStyle/>
        <a:p>
          <a:r>
            <a:rPr lang="en-US" sz="800" dirty="0" smtClean="0"/>
            <a:t>Roles and Responsibilities</a:t>
          </a:r>
          <a:endParaRPr lang="en-US" sz="800" dirty="0"/>
        </a:p>
      </dgm:t>
    </dgm:pt>
    <dgm:pt modelId="{289DA710-8336-4457-9487-98CA28BA1F6C}" type="parTrans" cxnId="{8C3E746B-3F60-499B-947D-6B46296DF14F}">
      <dgm:prSet/>
      <dgm:spPr/>
      <dgm:t>
        <a:bodyPr/>
        <a:lstStyle/>
        <a:p>
          <a:endParaRPr lang="en-US" sz="2400"/>
        </a:p>
      </dgm:t>
    </dgm:pt>
    <dgm:pt modelId="{8A9F3EFA-CDC0-4217-BDD1-5DA3E37FD494}" type="sibTrans" cxnId="{8C3E746B-3F60-499B-947D-6B46296DF14F}">
      <dgm:prSet/>
      <dgm:spPr/>
      <dgm:t>
        <a:bodyPr/>
        <a:lstStyle/>
        <a:p>
          <a:endParaRPr lang="en-US" sz="2400"/>
        </a:p>
      </dgm:t>
    </dgm:pt>
    <dgm:pt modelId="{85C56B2E-973F-41D7-83FA-349FCF6F7B5C}">
      <dgm:prSet custT="1"/>
      <dgm:spPr/>
      <dgm:t>
        <a:bodyPr anchor="ctr"/>
        <a:lstStyle/>
        <a:p>
          <a:pPr algn="ctr"/>
          <a:r>
            <a:rPr lang="en-US" sz="800" dirty="0" smtClean="0"/>
            <a:t>CALPADS Accounts and Roles</a:t>
          </a:r>
        </a:p>
      </dgm:t>
    </dgm:pt>
    <dgm:pt modelId="{E193CD3B-0036-4605-8CEE-F78E1AB4CA05}" type="parTrans" cxnId="{A0882DD0-7543-40D5-8411-D57D90A0F71A}">
      <dgm:prSet/>
      <dgm:spPr/>
      <dgm:t>
        <a:bodyPr/>
        <a:lstStyle/>
        <a:p>
          <a:endParaRPr lang="en-US" sz="2400"/>
        </a:p>
      </dgm:t>
    </dgm:pt>
    <dgm:pt modelId="{D2500389-D153-463E-B9CE-5EF5CB6D5078}" type="sibTrans" cxnId="{A0882DD0-7543-40D5-8411-D57D90A0F71A}">
      <dgm:prSet/>
      <dgm:spPr/>
      <dgm:t>
        <a:bodyPr/>
        <a:lstStyle/>
        <a:p>
          <a:endParaRPr lang="en-US" sz="2400"/>
        </a:p>
      </dgm:t>
    </dgm:pt>
    <dgm:pt modelId="{EA8F8BC2-BF33-4DB9-9CC3-195A6E23188D}">
      <dgm:prSet phldrT="[Text]" custT="1"/>
      <dgm:spPr/>
      <dgm:t>
        <a:bodyPr/>
        <a:lstStyle/>
        <a:p>
          <a:r>
            <a:rPr lang="en-US" sz="1600" dirty="0" smtClean="0"/>
            <a:t>Data Collection</a:t>
          </a:r>
          <a:endParaRPr lang="en-US" sz="1600" dirty="0"/>
        </a:p>
      </dgm:t>
    </dgm:pt>
    <dgm:pt modelId="{19771F97-EC7C-4BB1-8D24-EC9A0E823643}" type="parTrans" cxnId="{BEB5BDBC-9636-47BD-900B-FE2C4132055D}">
      <dgm:prSet/>
      <dgm:spPr/>
      <dgm:t>
        <a:bodyPr/>
        <a:lstStyle/>
        <a:p>
          <a:endParaRPr lang="en-US" sz="2400"/>
        </a:p>
      </dgm:t>
    </dgm:pt>
    <dgm:pt modelId="{57C43303-727A-438A-9BAD-402398C37856}" type="sibTrans" cxnId="{BEB5BDBC-9636-47BD-900B-FE2C4132055D}">
      <dgm:prSet/>
      <dgm:spPr/>
      <dgm:t>
        <a:bodyPr/>
        <a:lstStyle/>
        <a:p>
          <a:endParaRPr lang="en-US" sz="2400"/>
        </a:p>
      </dgm:t>
    </dgm:pt>
    <dgm:pt modelId="{E5E22727-B131-447E-BA42-9E80B8558453}">
      <dgm:prSet custT="1"/>
      <dgm:spPr/>
      <dgm:t>
        <a:bodyPr/>
        <a:lstStyle/>
        <a:p>
          <a:r>
            <a:rPr lang="en-US" sz="800" dirty="0" smtClean="0"/>
            <a:t>Enrollment</a:t>
          </a:r>
        </a:p>
      </dgm:t>
    </dgm:pt>
    <dgm:pt modelId="{A53A6897-A263-4AF1-849D-336E85A3987A}" type="parTrans" cxnId="{023E838B-D3B4-4EDD-92C6-C1A37404FC39}">
      <dgm:prSet/>
      <dgm:spPr/>
      <dgm:t>
        <a:bodyPr/>
        <a:lstStyle/>
        <a:p>
          <a:endParaRPr lang="en-US" sz="2400"/>
        </a:p>
      </dgm:t>
    </dgm:pt>
    <dgm:pt modelId="{E564120D-D8DB-4D59-A6EE-A4E72BBDDA27}" type="sibTrans" cxnId="{023E838B-D3B4-4EDD-92C6-C1A37404FC39}">
      <dgm:prSet/>
      <dgm:spPr/>
      <dgm:t>
        <a:bodyPr/>
        <a:lstStyle/>
        <a:p>
          <a:endParaRPr lang="en-US" sz="2400"/>
        </a:p>
      </dgm:t>
    </dgm:pt>
    <dgm:pt modelId="{6275B850-DAE3-4EF3-8948-D88BA7E6F729}">
      <dgm:prSet custT="1"/>
      <dgm:spPr/>
      <dgm:t>
        <a:bodyPr/>
        <a:lstStyle/>
        <a:p>
          <a:r>
            <a:rPr lang="en-US" sz="800" dirty="0" smtClean="0"/>
            <a:t>Programs</a:t>
          </a:r>
        </a:p>
      </dgm:t>
    </dgm:pt>
    <dgm:pt modelId="{78897F20-3D8C-4E34-A5C3-8F625490841D}" type="parTrans" cxnId="{313510CA-E618-4AE8-8FC3-0905104CA7FF}">
      <dgm:prSet/>
      <dgm:spPr/>
      <dgm:t>
        <a:bodyPr/>
        <a:lstStyle/>
        <a:p>
          <a:endParaRPr lang="en-US" sz="2400"/>
        </a:p>
      </dgm:t>
    </dgm:pt>
    <dgm:pt modelId="{F0E4A62E-5611-49D9-ADC0-44E4C045A5B6}" type="sibTrans" cxnId="{313510CA-E618-4AE8-8FC3-0905104CA7FF}">
      <dgm:prSet/>
      <dgm:spPr/>
      <dgm:t>
        <a:bodyPr/>
        <a:lstStyle/>
        <a:p>
          <a:endParaRPr lang="en-US" sz="2400"/>
        </a:p>
      </dgm:t>
    </dgm:pt>
    <dgm:pt modelId="{1B99C54F-47C8-4050-8704-CF5BCA01BA9B}">
      <dgm:prSet custT="1"/>
      <dgm:spPr/>
      <dgm:t>
        <a:bodyPr/>
        <a:lstStyle/>
        <a:p>
          <a:r>
            <a:rPr lang="en-US" sz="800" dirty="0" smtClean="0"/>
            <a:t>English Language</a:t>
          </a:r>
        </a:p>
      </dgm:t>
    </dgm:pt>
    <dgm:pt modelId="{F011F9DB-5BB4-41D4-9554-C022383FFFA2}" type="parTrans" cxnId="{77B20FB5-1933-448C-94DB-11BAB196C06B}">
      <dgm:prSet/>
      <dgm:spPr/>
      <dgm:t>
        <a:bodyPr/>
        <a:lstStyle/>
        <a:p>
          <a:endParaRPr lang="en-US" sz="2400"/>
        </a:p>
      </dgm:t>
    </dgm:pt>
    <dgm:pt modelId="{15BB2097-E8B5-46FA-82B5-541ECD83D455}" type="sibTrans" cxnId="{77B20FB5-1933-448C-94DB-11BAB196C06B}">
      <dgm:prSet/>
      <dgm:spPr/>
      <dgm:t>
        <a:bodyPr/>
        <a:lstStyle/>
        <a:p>
          <a:endParaRPr lang="en-US" sz="2400"/>
        </a:p>
      </dgm:t>
    </dgm:pt>
    <dgm:pt modelId="{86FD83B1-2BC2-4571-8D07-94DF3136804C}">
      <dgm:prSet custT="1"/>
      <dgm:spPr/>
      <dgm:t>
        <a:bodyPr anchor="ctr"/>
        <a:lstStyle/>
        <a:p>
          <a:pPr algn="ctr"/>
          <a:r>
            <a:rPr lang="en-US" sz="800" dirty="0" smtClean="0"/>
            <a:t>Course Enrollments</a:t>
          </a:r>
        </a:p>
      </dgm:t>
    </dgm:pt>
    <dgm:pt modelId="{3F7EBCBB-0766-4F18-8ACA-1B75FD6F53BF}" type="parTrans" cxnId="{3FD3EF53-E956-405A-A2A7-77ED1BC004D9}">
      <dgm:prSet/>
      <dgm:spPr/>
      <dgm:t>
        <a:bodyPr/>
        <a:lstStyle/>
        <a:p>
          <a:endParaRPr lang="en-US" sz="2400"/>
        </a:p>
      </dgm:t>
    </dgm:pt>
    <dgm:pt modelId="{37F470A7-0EF0-429C-8D8F-42AF0FC675ED}" type="sibTrans" cxnId="{3FD3EF53-E956-405A-A2A7-77ED1BC004D9}">
      <dgm:prSet/>
      <dgm:spPr/>
      <dgm:t>
        <a:bodyPr/>
        <a:lstStyle/>
        <a:p>
          <a:endParaRPr lang="en-US" sz="2400"/>
        </a:p>
      </dgm:t>
    </dgm:pt>
    <dgm:pt modelId="{24C38AB3-7777-4BCD-9A3B-E8F64B7B2FE5}">
      <dgm:prSet custT="1"/>
      <dgm:spPr/>
      <dgm:t>
        <a:bodyPr anchor="ctr"/>
        <a:lstStyle/>
        <a:p>
          <a:pPr algn="ctr"/>
          <a:r>
            <a:rPr lang="en-US" sz="700" dirty="0" smtClean="0"/>
            <a:t>A-G</a:t>
          </a:r>
        </a:p>
      </dgm:t>
    </dgm:pt>
    <dgm:pt modelId="{C3AF40BC-DEA8-4228-B40E-C2CA2CB7B00B}" type="parTrans" cxnId="{642C91C9-5279-4AA5-936A-3B2CD6FA7F5B}">
      <dgm:prSet/>
      <dgm:spPr/>
      <dgm:t>
        <a:bodyPr/>
        <a:lstStyle/>
        <a:p>
          <a:endParaRPr lang="en-US" sz="2400"/>
        </a:p>
      </dgm:t>
    </dgm:pt>
    <dgm:pt modelId="{0700B3BE-B1FE-4E1B-945F-2DE080DB7B59}" type="sibTrans" cxnId="{642C91C9-5279-4AA5-936A-3B2CD6FA7F5B}">
      <dgm:prSet/>
      <dgm:spPr/>
      <dgm:t>
        <a:bodyPr/>
        <a:lstStyle/>
        <a:p>
          <a:endParaRPr lang="en-US" sz="2400"/>
        </a:p>
      </dgm:t>
    </dgm:pt>
    <dgm:pt modelId="{3851C588-C542-4C7E-8D06-6A03421299B8}">
      <dgm:prSet custT="1"/>
      <dgm:spPr/>
      <dgm:t>
        <a:bodyPr anchor="ctr"/>
        <a:lstStyle/>
        <a:p>
          <a:pPr algn="ctr"/>
          <a:r>
            <a:rPr lang="en-US" sz="700" dirty="0" smtClean="0"/>
            <a:t>CTE</a:t>
          </a:r>
        </a:p>
      </dgm:t>
    </dgm:pt>
    <dgm:pt modelId="{8321689E-9C32-47FB-BDB5-5D607A5958DB}" type="parTrans" cxnId="{4AF45D78-A1D0-4277-AC60-35926D95FCEA}">
      <dgm:prSet/>
      <dgm:spPr/>
      <dgm:t>
        <a:bodyPr/>
        <a:lstStyle/>
        <a:p>
          <a:endParaRPr lang="en-US" sz="2400"/>
        </a:p>
      </dgm:t>
    </dgm:pt>
    <dgm:pt modelId="{91837496-538F-4AEE-8338-2B7BA7291E6B}" type="sibTrans" cxnId="{4AF45D78-A1D0-4277-AC60-35926D95FCEA}">
      <dgm:prSet/>
      <dgm:spPr/>
      <dgm:t>
        <a:bodyPr/>
        <a:lstStyle/>
        <a:p>
          <a:endParaRPr lang="en-US" sz="2400"/>
        </a:p>
      </dgm:t>
    </dgm:pt>
    <dgm:pt modelId="{C6EC1693-E9EE-4FED-8FAC-92883EC98F3E}">
      <dgm:prSet custT="1"/>
      <dgm:spPr/>
      <dgm:t>
        <a:bodyPr anchor="ctr"/>
        <a:lstStyle/>
        <a:p>
          <a:pPr algn="ctr"/>
          <a:r>
            <a:rPr lang="en-US" sz="700" dirty="0" smtClean="0"/>
            <a:t>Services to ELs</a:t>
          </a:r>
        </a:p>
      </dgm:t>
    </dgm:pt>
    <dgm:pt modelId="{554DD940-FD79-40A2-B24D-356D84A8FAB3}" type="parTrans" cxnId="{426B9D95-1833-4A2E-8541-E89E69FBEDC5}">
      <dgm:prSet/>
      <dgm:spPr/>
      <dgm:t>
        <a:bodyPr/>
        <a:lstStyle/>
        <a:p>
          <a:endParaRPr lang="en-US" sz="2400"/>
        </a:p>
      </dgm:t>
    </dgm:pt>
    <dgm:pt modelId="{61E664DA-A44C-4B0B-BF82-77FE85292FC0}" type="sibTrans" cxnId="{426B9D95-1833-4A2E-8541-E89E69FBEDC5}">
      <dgm:prSet/>
      <dgm:spPr/>
      <dgm:t>
        <a:bodyPr/>
        <a:lstStyle/>
        <a:p>
          <a:endParaRPr lang="en-US" sz="2400"/>
        </a:p>
      </dgm:t>
    </dgm:pt>
    <dgm:pt modelId="{1013CA83-5727-483E-ABBF-B9EBDE0398C1}">
      <dgm:prSet custT="1"/>
      <dgm:spPr/>
      <dgm:t>
        <a:bodyPr anchor="ctr"/>
        <a:lstStyle/>
        <a:p>
          <a:pPr algn="ctr"/>
          <a:r>
            <a:rPr lang="en-US" sz="800" dirty="0" smtClean="0"/>
            <a:t>Staff Information</a:t>
          </a:r>
        </a:p>
      </dgm:t>
    </dgm:pt>
    <dgm:pt modelId="{E9F9DD28-0A94-47BB-A380-7550984430E3}" type="parTrans" cxnId="{880B3C6D-D658-43D4-9344-5AF6FF2C2BC8}">
      <dgm:prSet/>
      <dgm:spPr/>
      <dgm:t>
        <a:bodyPr/>
        <a:lstStyle/>
        <a:p>
          <a:endParaRPr lang="en-US" sz="2400"/>
        </a:p>
      </dgm:t>
    </dgm:pt>
    <dgm:pt modelId="{7072020F-1246-442B-8E3B-3CDC9B0346DC}" type="sibTrans" cxnId="{880B3C6D-D658-43D4-9344-5AF6FF2C2BC8}">
      <dgm:prSet/>
      <dgm:spPr/>
      <dgm:t>
        <a:bodyPr/>
        <a:lstStyle/>
        <a:p>
          <a:endParaRPr lang="en-US" sz="2400"/>
        </a:p>
      </dgm:t>
    </dgm:pt>
    <dgm:pt modelId="{659C0017-40FF-4D44-BA2F-5736B95C4911}">
      <dgm:prSet custT="1"/>
      <dgm:spPr/>
      <dgm:t>
        <a:bodyPr anchor="ctr"/>
        <a:lstStyle/>
        <a:p>
          <a:pPr algn="ctr"/>
          <a:r>
            <a:rPr lang="en-US" sz="700" dirty="0" smtClean="0"/>
            <a:t>Demo</a:t>
          </a:r>
        </a:p>
      </dgm:t>
    </dgm:pt>
    <dgm:pt modelId="{BD0CB8EC-DE2F-47C6-BAF1-FF2C88E2B25C}" type="parTrans" cxnId="{BFD5A917-89B5-4B3C-BBCE-20B0C8631DD7}">
      <dgm:prSet/>
      <dgm:spPr/>
      <dgm:t>
        <a:bodyPr/>
        <a:lstStyle/>
        <a:p>
          <a:endParaRPr lang="en-US" sz="2400"/>
        </a:p>
      </dgm:t>
    </dgm:pt>
    <dgm:pt modelId="{63A58FD6-00C9-4E7A-8DC9-0BAF7F18DF31}" type="sibTrans" cxnId="{BFD5A917-89B5-4B3C-BBCE-20B0C8631DD7}">
      <dgm:prSet/>
      <dgm:spPr/>
      <dgm:t>
        <a:bodyPr/>
        <a:lstStyle/>
        <a:p>
          <a:endParaRPr lang="en-US" sz="2400"/>
        </a:p>
      </dgm:t>
    </dgm:pt>
    <dgm:pt modelId="{D4F8719F-AACC-4E19-B551-90DF2F90E656}">
      <dgm:prSet custT="1"/>
      <dgm:spPr/>
      <dgm:t>
        <a:bodyPr anchor="ctr"/>
        <a:lstStyle/>
        <a:p>
          <a:pPr algn="ctr"/>
          <a:r>
            <a:rPr lang="en-US" sz="700" dirty="0" smtClean="0"/>
            <a:t>Assignments</a:t>
          </a:r>
        </a:p>
      </dgm:t>
    </dgm:pt>
    <dgm:pt modelId="{FBCE8419-562A-483A-A4D5-65C145DCBBCC}" type="parTrans" cxnId="{260BC816-F34C-4CA2-8362-55611DF7CB36}">
      <dgm:prSet/>
      <dgm:spPr/>
      <dgm:t>
        <a:bodyPr/>
        <a:lstStyle/>
        <a:p>
          <a:endParaRPr lang="en-US" sz="2400"/>
        </a:p>
      </dgm:t>
    </dgm:pt>
    <dgm:pt modelId="{E4E1FBAF-7055-422E-8E31-A78C4AEE361C}" type="sibTrans" cxnId="{260BC816-F34C-4CA2-8362-55611DF7CB36}">
      <dgm:prSet/>
      <dgm:spPr/>
      <dgm:t>
        <a:bodyPr/>
        <a:lstStyle/>
        <a:p>
          <a:endParaRPr lang="en-US" sz="2400"/>
        </a:p>
      </dgm:t>
    </dgm:pt>
    <dgm:pt modelId="{99761A95-1004-44DF-96D8-41FECB9C4A8D}">
      <dgm:prSet custT="1"/>
      <dgm:spPr/>
      <dgm:t>
        <a:bodyPr anchor="ctr"/>
        <a:lstStyle/>
        <a:p>
          <a:pPr algn="ctr"/>
          <a:r>
            <a:rPr lang="en-US" sz="700" dirty="0" smtClean="0"/>
            <a:t>Courses</a:t>
          </a:r>
          <a:endParaRPr lang="en-US" sz="700" dirty="0"/>
        </a:p>
      </dgm:t>
    </dgm:pt>
    <dgm:pt modelId="{D6AE13AA-87C8-4646-BE57-E21EEEA5D562}" type="parTrans" cxnId="{5AB6CCB9-02BF-4E5E-85C6-EB9C997E5B45}">
      <dgm:prSet/>
      <dgm:spPr/>
      <dgm:t>
        <a:bodyPr/>
        <a:lstStyle/>
        <a:p>
          <a:endParaRPr lang="en-US" sz="2400"/>
        </a:p>
      </dgm:t>
    </dgm:pt>
    <dgm:pt modelId="{87E58D49-AA62-409A-8742-D68DB0ED5770}" type="sibTrans" cxnId="{5AB6CCB9-02BF-4E5E-85C6-EB9C997E5B45}">
      <dgm:prSet/>
      <dgm:spPr/>
      <dgm:t>
        <a:bodyPr/>
        <a:lstStyle/>
        <a:p>
          <a:endParaRPr lang="en-US" sz="2400"/>
        </a:p>
      </dgm:t>
    </dgm:pt>
    <dgm:pt modelId="{E341F2BA-C722-454F-A64A-458F210FC108}">
      <dgm:prSet phldrT="[Text]" custT="1"/>
      <dgm:spPr/>
      <dgm:t>
        <a:bodyPr/>
        <a:lstStyle/>
        <a:p>
          <a:r>
            <a:rPr lang="en-US" sz="1600" dirty="0" smtClean="0"/>
            <a:t>Data Updates and Submission</a:t>
          </a:r>
          <a:endParaRPr lang="en-US" sz="1600" dirty="0"/>
        </a:p>
      </dgm:t>
    </dgm:pt>
    <dgm:pt modelId="{3598D92F-61F2-4743-A428-7DE60338E5BE}" type="parTrans" cxnId="{84B48F5E-E9E0-4569-A7D0-2397B8FC9BDB}">
      <dgm:prSet/>
      <dgm:spPr/>
      <dgm:t>
        <a:bodyPr/>
        <a:lstStyle/>
        <a:p>
          <a:endParaRPr lang="en-US" sz="2400"/>
        </a:p>
      </dgm:t>
    </dgm:pt>
    <dgm:pt modelId="{018FED43-4D2E-4AD2-972C-D394C4B8C88E}" type="sibTrans" cxnId="{84B48F5E-E9E0-4569-A7D0-2397B8FC9BDB}">
      <dgm:prSet/>
      <dgm:spPr/>
      <dgm:t>
        <a:bodyPr/>
        <a:lstStyle/>
        <a:p>
          <a:endParaRPr lang="en-US" sz="2400"/>
        </a:p>
      </dgm:t>
    </dgm:pt>
    <dgm:pt modelId="{3DB32B8D-4F27-4398-B2AC-2ECCFFBB8833}">
      <dgm:prSet custT="1"/>
      <dgm:spPr/>
      <dgm:t>
        <a:bodyPr anchor="ctr"/>
        <a:lstStyle/>
        <a:p>
          <a:pPr algn="ctr"/>
          <a:r>
            <a:rPr lang="en-US" sz="800" dirty="0" smtClean="0"/>
            <a:t>SSID Maintenance</a:t>
          </a:r>
        </a:p>
      </dgm:t>
    </dgm:pt>
    <dgm:pt modelId="{4F516FA7-1125-4A8E-A1BA-EA568348D15D}" type="parTrans" cxnId="{B261AA0E-1E94-4421-8C34-4155E0BB234C}">
      <dgm:prSet/>
      <dgm:spPr/>
      <dgm:t>
        <a:bodyPr/>
        <a:lstStyle/>
        <a:p>
          <a:endParaRPr lang="en-US" sz="2400"/>
        </a:p>
      </dgm:t>
    </dgm:pt>
    <dgm:pt modelId="{012386EF-A3AA-4290-B758-9C98CF3601DA}" type="sibTrans" cxnId="{B261AA0E-1E94-4421-8C34-4155E0BB234C}">
      <dgm:prSet/>
      <dgm:spPr/>
      <dgm:t>
        <a:bodyPr/>
        <a:lstStyle/>
        <a:p>
          <a:endParaRPr lang="en-US" sz="2400"/>
        </a:p>
      </dgm:t>
    </dgm:pt>
    <dgm:pt modelId="{8DC79C52-9524-48D3-B0FD-85AC78B9598F}">
      <dgm:prSet custT="1"/>
      <dgm:spPr/>
      <dgm:t>
        <a:bodyPr anchor="ctr"/>
        <a:lstStyle/>
        <a:p>
          <a:pPr algn="ctr"/>
          <a:r>
            <a:rPr lang="en-US" sz="800" dirty="0" smtClean="0"/>
            <a:t>Validations</a:t>
          </a:r>
        </a:p>
      </dgm:t>
    </dgm:pt>
    <dgm:pt modelId="{DD486834-E4FA-48E7-B380-1C0922C96AEE}" type="parTrans" cxnId="{A18F81EE-AA2D-487E-AAB3-E1CDD0B5C992}">
      <dgm:prSet/>
      <dgm:spPr/>
      <dgm:t>
        <a:bodyPr/>
        <a:lstStyle/>
        <a:p>
          <a:endParaRPr lang="en-US" sz="2400"/>
        </a:p>
      </dgm:t>
    </dgm:pt>
    <dgm:pt modelId="{16348A12-7850-4D61-8924-D586E864E385}" type="sibTrans" cxnId="{A18F81EE-AA2D-487E-AAB3-E1CDD0B5C992}">
      <dgm:prSet/>
      <dgm:spPr/>
      <dgm:t>
        <a:bodyPr/>
        <a:lstStyle/>
        <a:p>
          <a:endParaRPr lang="en-US" sz="2400"/>
        </a:p>
      </dgm:t>
    </dgm:pt>
    <dgm:pt modelId="{3C762E9C-D562-4463-9F09-0613C2646ED7}">
      <dgm:prSet phldrT="[Text]" custT="1"/>
      <dgm:spPr/>
      <dgm:t>
        <a:bodyPr/>
        <a:lstStyle/>
        <a:p>
          <a:r>
            <a:rPr lang="en-US" sz="1600" dirty="0" smtClean="0"/>
            <a:t>Data Issues</a:t>
          </a:r>
          <a:endParaRPr lang="en-US" sz="1600" dirty="0"/>
        </a:p>
      </dgm:t>
    </dgm:pt>
    <dgm:pt modelId="{92068622-EE15-4AA0-97BE-5693E89A0EBA}" type="parTrans" cxnId="{35D30210-A323-4DF8-936D-C580ED329700}">
      <dgm:prSet/>
      <dgm:spPr/>
      <dgm:t>
        <a:bodyPr/>
        <a:lstStyle/>
        <a:p>
          <a:endParaRPr lang="en-US" sz="2400"/>
        </a:p>
      </dgm:t>
    </dgm:pt>
    <dgm:pt modelId="{FE6ADB29-0BE9-475F-8380-0ED65AF778F5}" type="sibTrans" cxnId="{35D30210-A323-4DF8-936D-C580ED329700}">
      <dgm:prSet/>
      <dgm:spPr/>
      <dgm:t>
        <a:bodyPr/>
        <a:lstStyle/>
        <a:p>
          <a:endParaRPr lang="en-US" sz="2400"/>
        </a:p>
      </dgm:t>
    </dgm:pt>
    <dgm:pt modelId="{5A48A8E2-9608-4499-B0FF-FACF1E62DE94}">
      <dgm:prSet custT="1"/>
      <dgm:spPr/>
      <dgm:t>
        <a:bodyPr/>
        <a:lstStyle/>
        <a:p>
          <a:r>
            <a:rPr lang="en-US" sz="800" dirty="0" smtClean="0"/>
            <a:t>SIS Process</a:t>
          </a:r>
          <a:endParaRPr lang="en-US" sz="800" dirty="0"/>
        </a:p>
      </dgm:t>
    </dgm:pt>
    <dgm:pt modelId="{557B6415-4AA0-4465-B160-167AC14950F7}" type="parTrans" cxnId="{B9D7B427-535E-47F3-ACCA-1814248FFB20}">
      <dgm:prSet/>
      <dgm:spPr/>
      <dgm:t>
        <a:bodyPr/>
        <a:lstStyle/>
        <a:p>
          <a:endParaRPr lang="en-US" sz="2400"/>
        </a:p>
      </dgm:t>
    </dgm:pt>
    <dgm:pt modelId="{5EAA9749-F879-41DA-B6F6-CF1FF0DC3787}" type="sibTrans" cxnId="{B9D7B427-535E-47F3-ACCA-1814248FFB20}">
      <dgm:prSet/>
      <dgm:spPr/>
      <dgm:t>
        <a:bodyPr/>
        <a:lstStyle/>
        <a:p>
          <a:endParaRPr lang="en-US" sz="2400"/>
        </a:p>
      </dgm:t>
    </dgm:pt>
    <dgm:pt modelId="{E955B33C-A0FE-475B-80D3-391385190967}">
      <dgm:prSet custT="1"/>
      <dgm:spPr/>
      <dgm:t>
        <a:bodyPr/>
        <a:lstStyle/>
        <a:p>
          <a:r>
            <a:rPr lang="en-US" sz="800" dirty="0" smtClean="0"/>
            <a:t>New/changed requirements</a:t>
          </a:r>
          <a:endParaRPr lang="en-US" sz="800" dirty="0"/>
        </a:p>
      </dgm:t>
    </dgm:pt>
    <dgm:pt modelId="{883A7F45-3A8B-4767-8780-1863B6574496}" type="parTrans" cxnId="{9C1017D1-CAC4-4663-B70D-517660B094C1}">
      <dgm:prSet/>
      <dgm:spPr/>
      <dgm:t>
        <a:bodyPr/>
        <a:lstStyle/>
        <a:p>
          <a:endParaRPr lang="en-US" sz="2400"/>
        </a:p>
      </dgm:t>
    </dgm:pt>
    <dgm:pt modelId="{3C9F8C66-8A58-47A2-8224-D6A42E2C6209}" type="sibTrans" cxnId="{9C1017D1-CAC4-4663-B70D-517660B094C1}">
      <dgm:prSet/>
      <dgm:spPr/>
      <dgm:t>
        <a:bodyPr/>
        <a:lstStyle/>
        <a:p>
          <a:endParaRPr lang="en-US" sz="2400"/>
        </a:p>
      </dgm:t>
    </dgm:pt>
    <dgm:pt modelId="{73147EA2-8AD2-446C-828E-46AA2A9B9400}">
      <dgm:prSet custT="1"/>
      <dgm:spPr/>
      <dgm:t>
        <a:bodyPr/>
        <a:lstStyle/>
        <a:p>
          <a:r>
            <a:rPr lang="en-US" sz="800" dirty="0" smtClean="0"/>
            <a:t>Training</a:t>
          </a:r>
        </a:p>
      </dgm:t>
    </dgm:pt>
    <dgm:pt modelId="{CA980E42-96D0-4C71-BA2A-C496C5F9F2FB}" type="parTrans" cxnId="{072052F4-3D4A-4EBE-9C0C-C9D75C3A99AA}">
      <dgm:prSet/>
      <dgm:spPr/>
      <dgm:t>
        <a:bodyPr/>
        <a:lstStyle/>
        <a:p>
          <a:endParaRPr lang="en-US" sz="2400"/>
        </a:p>
      </dgm:t>
    </dgm:pt>
    <dgm:pt modelId="{CCA46E0F-8870-4757-9DD8-050A3912844B}" type="sibTrans" cxnId="{072052F4-3D4A-4EBE-9C0C-C9D75C3A99AA}">
      <dgm:prSet/>
      <dgm:spPr/>
      <dgm:t>
        <a:bodyPr/>
        <a:lstStyle/>
        <a:p>
          <a:endParaRPr lang="en-US" sz="2400"/>
        </a:p>
      </dgm:t>
    </dgm:pt>
    <dgm:pt modelId="{FCF9F480-D2C3-4DBA-8E01-4B1FC1683896}">
      <dgm:prSet custT="1"/>
      <dgm:spPr/>
      <dgm:t>
        <a:bodyPr/>
        <a:lstStyle/>
        <a:p>
          <a:r>
            <a:rPr lang="en-US" sz="800" dirty="0" smtClean="0"/>
            <a:t>Data in system other than SIS</a:t>
          </a:r>
        </a:p>
      </dgm:t>
    </dgm:pt>
    <dgm:pt modelId="{918852DE-6910-4ADB-B8F8-C36F602D23C7}" type="parTrans" cxnId="{AE107958-A85F-4B02-8C6C-4FDC7CBF0B68}">
      <dgm:prSet/>
      <dgm:spPr/>
      <dgm:t>
        <a:bodyPr/>
        <a:lstStyle/>
        <a:p>
          <a:endParaRPr lang="en-US" sz="2400"/>
        </a:p>
      </dgm:t>
    </dgm:pt>
    <dgm:pt modelId="{3740C1D2-F2AF-4777-9EF8-53A939064979}" type="sibTrans" cxnId="{AE107958-A85F-4B02-8C6C-4FDC7CBF0B68}">
      <dgm:prSet/>
      <dgm:spPr/>
      <dgm:t>
        <a:bodyPr/>
        <a:lstStyle/>
        <a:p>
          <a:endParaRPr lang="en-US" sz="2400"/>
        </a:p>
      </dgm:t>
    </dgm:pt>
    <dgm:pt modelId="{BB45DDD3-BBD7-4E2B-A254-94E8034FAE22}">
      <dgm:prSet custT="1"/>
      <dgm:spPr/>
      <dgm:t>
        <a:bodyPr/>
        <a:lstStyle/>
        <a:p>
          <a:r>
            <a:rPr lang="en-US" sz="800" dirty="0" smtClean="0"/>
            <a:t>Timely feedback from program/site staff</a:t>
          </a:r>
        </a:p>
      </dgm:t>
    </dgm:pt>
    <dgm:pt modelId="{1F11F20E-6937-4ADD-B311-B535DF982884}" type="parTrans" cxnId="{53802397-246F-40A6-BAA9-A6F099C0AC26}">
      <dgm:prSet/>
      <dgm:spPr/>
      <dgm:t>
        <a:bodyPr/>
        <a:lstStyle/>
        <a:p>
          <a:endParaRPr lang="en-US" sz="2400"/>
        </a:p>
      </dgm:t>
    </dgm:pt>
    <dgm:pt modelId="{BF7AD84D-C6E6-41D6-9628-B9630A7AEF87}" type="sibTrans" cxnId="{53802397-246F-40A6-BAA9-A6F099C0AC26}">
      <dgm:prSet/>
      <dgm:spPr/>
      <dgm:t>
        <a:bodyPr/>
        <a:lstStyle/>
        <a:p>
          <a:endParaRPr lang="en-US" sz="2400"/>
        </a:p>
      </dgm:t>
    </dgm:pt>
    <dgm:pt modelId="{AEDE61D7-41FD-4585-B065-6DA398F6173D}">
      <dgm:prSet custT="1"/>
      <dgm:spPr/>
      <dgm:t>
        <a:bodyPr/>
        <a:lstStyle/>
        <a:p>
          <a:r>
            <a:rPr lang="en-US" sz="1600" dirty="0" smtClean="0"/>
            <a:t>Data Quality</a:t>
          </a:r>
        </a:p>
      </dgm:t>
    </dgm:pt>
    <dgm:pt modelId="{B63BB999-B243-4C62-B636-6D8991298B2C}" type="parTrans" cxnId="{35D49E13-D15D-47CD-85F0-819F0FBF47AA}">
      <dgm:prSet/>
      <dgm:spPr/>
      <dgm:t>
        <a:bodyPr/>
        <a:lstStyle/>
        <a:p>
          <a:endParaRPr lang="en-US" sz="2400"/>
        </a:p>
      </dgm:t>
    </dgm:pt>
    <dgm:pt modelId="{858BD117-EE9F-46F6-AE43-6E33762F3CB8}" type="sibTrans" cxnId="{35D49E13-D15D-47CD-85F0-819F0FBF47AA}">
      <dgm:prSet/>
      <dgm:spPr/>
      <dgm:t>
        <a:bodyPr/>
        <a:lstStyle/>
        <a:p>
          <a:endParaRPr lang="en-US" sz="2400"/>
        </a:p>
      </dgm:t>
    </dgm:pt>
    <dgm:pt modelId="{FE18EDB6-5E70-4BEC-B44E-8541E4C9C4CB}">
      <dgm:prSet custT="1"/>
      <dgm:spPr/>
      <dgm:t>
        <a:bodyPr/>
        <a:lstStyle/>
        <a:p>
          <a:r>
            <a:rPr lang="en-US" sz="800" dirty="0" smtClean="0"/>
            <a:t>Incomplete</a:t>
          </a:r>
          <a:endParaRPr lang="en-US" sz="800" dirty="0"/>
        </a:p>
      </dgm:t>
    </dgm:pt>
    <dgm:pt modelId="{27B09B56-7E77-4B00-B36F-1FA5D6C914CA}" type="parTrans" cxnId="{38FEFCD9-43F1-43CD-8A0F-5BF3A45BF487}">
      <dgm:prSet/>
      <dgm:spPr/>
      <dgm:t>
        <a:bodyPr/>
        <a:lstStyle/>
        <a:p>
          <a:endParaRPr lang="en-US" sz="2400"/>
        </a:p>
      </dgm:t>
    </dgm:pt>
    <dgm:pt modelId="{801B3A00-EDFD-4376-B324-461D8DC9446C}" type="sibTrans" cxnId="{38FEFCD9-43F1-43CD-8A0F-5BF3A45BF487}">
      <dgm:prSet/>
      <dgm:spPr/>
      <dgm:t>
        <a:bodyPr/>
        <a:lstStyle/>
        <a:p>
          <a:endParaRPr lang="en-US" sz="2400"/>
        </a:p>
      </dgm:t>
    </dgm:pt>
    <dgm:pt modelId="{7DA2232C-5F02-4209-8EE3-824D07891BAE}">
      <dgm:prSet custT="1"/>
      <dgm:spPr/>
      <dgm:t>
        <a:bodyPr/>
        <a:lstStyle/>
        <a:p>
          <a:r>
            <a:rPr lang="en-US" sz="800" dirty="0" smtClean="0"/>
            <a:t>Late</a:t>
          </a:r>
          <a:endParaRPr lang="en-US" sz="800" dirty="0"/>
        </a:p>
      </dgm:t>
    </dgm:pt>
    <dgm:pt modelId="{58179FCC-1211-4125-AC96-4BC71535B7AA}" type="parTrans" cxnId="{CBB4099C-1E97-484D-8303-8B1290DE5446}">
      <dgm:prSet/>
      <dgm:spPr/>
      <dgm:t>
        <a:bodyPr/>
        <a:lstStyle/>
        <a:p>
          <a:endParaRPr lang="en-US" sz="2400"/>
        </a:p>
      </dgm:t>
    </dgm:pt>
    <dgm:pt modelId="{40FE534F-688A-49BB-8429-617CA19F9248}" type="sibTrans" cxnId="{CBB4099C-1E97-484D-8303-8B1290DE5446}">
      <dgm:prSet/>
      <dgm:spPr/>
      <dgm:t>
        <a:bodyPr/>
        <a:lstStyle/>
        <a:p>
          <a:endParaRPr lang="en-US" sz="2400"/>
        </a:p>
      </dgm:t>
    </dgm:pt>
    <dgm:pt modelId="{D6A0CBD1-747B-449E-B2E4-CD41E02F4B01}">
      <dgm:prSet custT="1"/>
      <dgm:spPr/>
      <dgm:t>
        <a:bodyPr/>
        <a:lstStyle/>
        <a:p>
          <a:r>
            <a:rPr lang="en-US" sz="800" dirty="0" smtClean="0"/>
            <a:t>Incorrect</a:t>
          </a:r>
        </a:p>
      </dgm:t>
    </dgm:pt>
    <dgm:pt modelId="{6C05D54D-C626-41D7-A103-9D8D453CEC71}" type="parTrans" cxnId="{FD6DF5B6-04A7-415B-9672-7C03C3B00C1F}">
      <dgm:prSet/>
      <dgm:spPr/>
      <dgm:t>
        <a:bodyPr/>
        <a:lstStyle/>
        <a:p>
          <a:endParaRPr lang="en-US" sz="2400"/>
        </a:p>
      </dgm:t>
    </dgm:pt>
    <dgm:pt modelId="{439AFE85-4E1D-40F2-A7B5-65B099F2E91E}" type="sibTrans" cxnId="{FD6DF5B6-04A7-415B-9672-7C03C3B00C1F}">
      <dgm:prSet/>
      <dgm:spPr/>
      <dgm:t>
        <a:bodyPr/>
        <a:lstStyle/>
        <a:p>
          <a:endParaRPr lang="en-US" sz="2400"/>
        </a:p>
      </dgm:t>
    </dgm:pt>
    <dgm:pt modelId="{F8F7E7F5-2C1F-4F1D-8179-7EB823804A8A}">
      <dgm:prSet custT="1"/>
      <dgm:spPr/>
      <dgm:t>
        <a:bodyPr/>
        <a:lstStyle/>
        <a:p>
          <a:r>
            <a:rPr lang="en-US" sz="800" dirty="0" smtClean="0"/>
            <a:t>Subject Matter Reviews</a:t>
          </a:r>
          <a:endParaRPr lang="en-US" sz="800" dirty="0"/>
        </a:p>
      </dgm:t>
    </dgm:pt>
    <dgm:pt modelId="{9C9F5881-57FD-4939-8B68-9E37DD39391F}" type="parTrans" cxnId="{3AA5CA6C-011A-4110-A507-3D2FD2561C02}">
      <dgm:prSet/>
      <dgm:spPr/>
      <dgm:t>
        <a:bodyPr/>
        <a:lstStyle/>
        <a:p>
          <a:endParaRPr lang="en-US" sz="2400"/>
        </a:p>
      </dgm:t>
    </dgm:pt>
    <dgm:pt modelId="{9DA93F8C-93F6-434C-A3F1-024B734EB84F}" type="sibTrans" cxnId="{3AA5CA6C-011A-4110-A507-3D2FD2561C02}">
      <dgm:prSet/>
      <dgm:spPr/>
      <dgm:t>
        <a:bodyPr/>
        <a:lstStyle/>
        <a:p>
          <a:endParaRPr lang="en-US" sz="2400"/>
        </a:p>
      </dgm:t>
    </dgm:pt>
    <dgm:pt modelId="{CBA40407-4D6D-4980-962B-F6BF25830BAD}">
      <dgm:prSet custT="1"/>
      <dgm:spPr/>
      <dgm:t>
        <a:bodyPr/>
        <a:lstStyle/>
        <a:p>
          <a:r>
            <a:rPr lang="en-US" sz="1600" dirty="0" smtClean="0"/>
            <a:t>Certification </a:t>
          </a:r>
          <a:endParaRPr lang="en-US" sz="1600" dirty="0"/>
        </a:p>
      </dgm:t>
    </dgm:pt>
    <dgm:pt modelId="{3FC3CEBC-D453-468E-B401-572B7DA3B331}" type="parTrans" cxnId="{18A3E3B2-2AB5-45E8-B362-3770E1148279}">
      <dgm:prSet/>
      <dgm:spPr/>
      <dgm:t>
        <a:bodyPr/>
        <a:lstStyle/>
        <a:p>
          <a:endParaRPr lang="en-US" sz="2400"/>
        </a:p>
      </dgm:t>
    </dgm:pt>
    <dgm:pt modelId="{15078F97-0682-4BF5-A7B6-839506A0353D}" type="sibTrans" cxnId="{18A3E3B2-2AB5-45E8-B362-3770E1148279}">
      <dgm:prSet/>
      <dgm:spPr/>
      <dgm:t>
        <a:bodyPr/>
        <a:lstStyle/>
        <a:p>
          <a:endParaRPr lang="en-US" sz="2400"/>
        </a:p>
      </dgm:t>
    </dgm:pt>
    <dgm:pt modelId="{2D041956-C489-45AC-8C26-70C7D8F6DC4B}">
      <dgm:prSet custT="1"/>
      <dgm:spPr/>
      <dgm:t>
        <a:bodyPr/>
        <a:lstStyle/>
        <a:p>
          <a:r>
            <a:rPr lang="en-US" sz="800" dirty="0" smtClean="0"/>
            <a:t>Errors</a:t>
          </a:r>
          <a:endParaRPr lang="en-US" sz="800" dirty="0"/>
        </a:p>
      </dgm:t>
    </dgm:pt>
    <dgm:pt modelId="{2DE43A9F-07D6-473D-938F-16273BD879AF}" type="parTrans" cxnId="{FE968C62-3EF3-4842-BC53-3ED1E14A7E67}">
      <dgm:prSet/>
      <dgm:spPr/>
      <dgm:t>
        <a:bodyPr/>
        <a:lstStyle/>
        <a:p>
          <a:endParaRPr lang="en-US" sz="2400"/>
        </a:p>
      </dgm:t>
    </dgm:pt>
    <dgm:pt modelId="{E22A811E-9D7C-425D-9E23-F38F9C3D5AD2}" type="sibTrans" cxnId="{FE968C62-3EF3-4842-BC53-3ED1E14A7E67}">
      <dgm:prSet/>
      <dgm:spPr/>
      <dgm:t>
        <a:bodyPr/>
        <a:lstStyle/>
        <a:p>
          <a:endParaRPr lang="en-US" sz="2400"/>
        </a:p>
      </dgm:t>
    </dgm:pt>
    <dgm:pt modelId="{FD5BA068-76F2-4F4B-823C-43C3636A04F3}">
      <dgm:prSet custT="1"/>
      <dgm:spPr/>
      <dgm:t>
        <a:bodyPr/>
        <a:lstStyle/>
        <a:p>
          <a:r>
            <a:rPr lang="en-US" sz="800" dirty="0" smtClean="0"/>
            <a:t>Certifiers</a:t>
          </a:r>
          <a:endParaRPr lang="en-US" sz="800" dirty="0"/>
        </a:p>
      </dgm:t>
    </dgm:pt>
    <dgm:pt modelId="{384A3CF1-39A5-41B5-9D28-0CBA183A3ED0}" type="parTrans" cxnId="{8DC463C0-9091-43DB-A56F-8B914036E92C}">
      <dgm:prSet/>
      <dgm:spPr/>
      <dgm:t>
        <a:bodyPr/>
        <a:lstStyle/>
        <a:p>
          <a:endParaRPr lang="en-US" sz="2400"/>
        </a:p>
      </dgm:t>
    </dgm:pt>
    <dgm:pt modelId="{536C5DF7-3A93-424B-B145-2A16ABB046D8}" type="sibTrans" cxnId="{8DC463C0-9091-43DB-A56F-8B914036E92C}">
      <dgm:prSet/>
      <dgm:spPr/>
      <dgm:t>
        <a:bodyPr/>
        <a:lstStyle/>
        <a:p>
          <a:endParaRPr lang="en-US" sz="2400"/>
        </a:p>
      </dgm:t>
    </dgm:pt>
    <dgm:pt modelId="{DB9244C7-1FA4-4B76-9D04-0F0189761345}">
      <dgm:prSet custT="1"/>
      <dgm:spPr/>
      <dgm:t>
        <a:bodyPr/>
        <a:lstStyle/>
        <a:p>
          <a:r>
            <a:rPr lang="en-US" sz="800" dirty="0" smtClean="0"/>
            <a:t>Decertification</a:t>
          </a:r>
          <a:endParaRPr lang="en-US" sz="800" dirty="0"/>
        </a:p>
      </dgm:t>
    </dgm:pt>
    <dgm:pt modelId="{09C7FA04-30F2-478F-8E0E-940D288EF8C8}" type="parTrans" cxnId="{EA1150F6-748F-447C-A220-21E4BF2A9EAB}">
      <dgm:prSet/>
      <dgm:spPr/>
      <dgm:t>
        <a:bodyPr/>
        <a:lstStyle/>
        <a:p>
          <a:endParaRPr lang="en-US" sz="2400"/>
        </a:p>
      </dgm:t>
    </dgm:pt>
    <dgm:pt modelId="{D744A769-0C0A-4DA8-97DE-64CF3A1BB772}" type="sibTrans" cxnId="{EA1150F6-748F-447C-A220-21E4BF2A9EAB}">
      <dgm:prSet/>
      <dgm:spPr/>
      <dgm:t>
        <a:bodyPr/>
        <a:lstStyle/>
        <a:p>
          <a:endParaRPr lang="en-US" sz="2400"/>
        </a:p>
      </dgm:t>
    </dgm:pt>
    <dgm:pt modelId="{C324DA37-943D-48ED-965C-EE8C48986D8F}">
      <dgm:prSet custT="1"/>
      <dgm:spPr/>
      <dgm:t>
        <a:bodyPr anchor="ctr"/>
        <a:lstStyle/>
        <a:p>
          <a:pPr algn="ctr"/>
          <a:r>
            <a:rPr lang="en-US" sz="800" dirty="0" smtClean="0"/>
            <a:t>Anomalies</a:t>
          </a:r>
        </a:p>
      </dgm:t>
    </dgm:pt>
    <dgm:pt modelId="{CB3412BB-8A08-4287-9F98-FF4D99CE60E0}" type="parTrans" cxnId="{A528DE31-8FC2-442D-BAF5-1EF07DBA9773}">
      <dgm:prSet/>
      <dgm:spPr/>
      <dgm:t>
        <a:bodyPr/>
        <a:lstStyle/>
        <a:p>
          <a:endParaRPr lang="en-US"/>
        </a:p>
      </dgm:t>
    </dgm:pt>
    <dgm:pt modelId="{F219D274-632F-40D0-9ED8-3EC1F61A3C69}" type="sibTrans" cxnId="{A528DE31-8FC2-442D-BAF5-1EF07DBA9773}">
      <dgm:prSet/>
      <dgm:spPr/>
      <dgm:t>
        <a:bodyPr/>
        <a:lstStyle/>
        <a:p>
          <a:endParaRPr lang="en-US"/>
        </a:p>
      </dgm:t>
    </dgm:pt>
    <dgm:pt modelId="{614C18C3-9FFA-4D04-8C87-9B9F2C31CAC6}">
      <dgm:prSet custT="1"/>
      <dgm:spPr/>
      <dgm:t>
        <a:bodyPr/>
        <a:lstStyle/>
        <a:p>
          <a:r>
            <a:rPr lang="en-US" sz="800" dirty="0" smtClean="0"/>
            <a:t>Multiple Files</a:t>
          </a:r>
        </a:p>
      </dgm:t>
    </dgm:pt>
    <dgm:pt modelId="{D84ACDDF-C5DF-4958-80D9-8712AB763888}" type="parTrans" cxnId="{57D07855-C762-4460-BB9F-0D4B86D1BFC2}">
      <dgm:prSet/>
      <dgm:spPr/>
      <dgm:t>
        <a:bodyPr/>
        <a:lstStyle/>
        <a:p>
          <a:endParaRPr lang="en-US"/>
        </a:p>
      </dgm:t>
    </dgm:pt>
    <dgm:pt modelId="{34237FE8-8475-4F70-80E4-815AB7E0F77A}" type="sibTrans" cxnId="{57D07855-C762-4460-BB9F-0D4B86D1BFC2}">
      <dgm:prSet/>
      <dgm:spPr/>
      <dgm:t>
        <a:bodyPr/>
        <a:lstStyle/>
        <a:p>
          <a:endParaRPr lang="en-US"/>
        </a:p>
      </dgm:t>
    </dgm:pt>
    <dgm:pt modelId="{D6FE7D00-21E8-4C94-8F7C-709B79ACBB48}">
      <dgm:prSet custT="1"/>
      <dgm:spPr/>
      <dgm:t>
        <a:bodyPr anchor="ctr"/>
        <a:lstStyle/>
        <a:p>
          <a:pPr algn="ctr"/>
          <a:r>
            <a:rPr lang="en-US" sz="800" dirty="0" smtClean="0"/>
            <a:t>Warnings</a:t>
          </a:r>
        </a:p>
      </dgm:t>
    </dgm:pt>
    <dgm:pt modelId="{C6A9B107-EECB-435A-BCF4-ED37050CCF49}" type="parTrans" cxnId="{749D8EF5-AAD7-4E07-B5C6-530505090717}">
      <dgm:prSet/>
      <dgm:spPr/>
      <dgm:t>
        <a:bodyPr/>
        <a:lstStyle/>
        <a:p>
          <a:endParaRPr lang="en-US"/>
        </a:p>
      </dgm:t>
    </dgm:pt>
    <dgm:pt modelId="{E22BCF27-E642-4764-B3CA-C504C5341387}" type="sibTrans" cxnId="{749D8EF5-AAD7-4E07-B5C6-530505090717}">
      <dgm:prSet/>
      <dgm:spPr/>
      <dgm:t>
        <a:bodyPr/>
        <a:lstStyle/>
        <a:p>
          <a:endParaRPr lang="en-US"/>
        </a:p>
      </dgm:t>
    </dgm:pt>
    <dgm:pt modelId="{A53D6205-B539-46ED-8A48-6AB66245DA81}">
      <dgm:prSet custT="1"/>
      <dgm:spPr/>
      <dgm:t>
        <a:bodyPr anchor="ctr"/>
        <a:lstStyle/>
        <a:p>
          <a:pPr algn="ctr"/>
          <a:r>
            <a:rPr lang="en-US" sz="800" dirty="0" smtClean="0"/>
            <a:t>Fatal Errors</a:t>
          </a:r>
        </a:p>
      </dgm:t>
    </dgm:pt>
    <dgm:pt modelId="{8F2D5206-5790-4D13-A089-3F6F4853BC98}" type="parTrans" cxnId="{F881CCA0-EDD5-4468-BD75-D0CADCD83B23}">
      <dgm:prSet/>
      <dgm:spPr/>
      <dgm:t>
        <a:bodyPr/>
        <a:lstStyle/>
        <a:p>
          <a:endParaRPr lang="en-US"/>
        </a:p>
      </dgm:t>
    </dgm:pt>
    <dgm:pt modelId="{ACCABD3C-CFA9-496D-9B44-48A91AAFADAC}" type="sibTrans" cxnId="{F881CCA0-EDD5-4468-BD75-D0CADCD83B23}">
      <dgm:prSet/>
      <dgm:spPr/>
      <dgm:t>
        <a:bodyPr/>
        <a:lstStyle/>
        <a:p>
          <a:endParaRPr lang="en-US"/>
        </a:p>
      </dgm:t>
    </dgm:pt>
    <dgm:pt modelId="{81CCCEBD-4572-4561-B9F2-E2D777CBE53F}">
      <dgm:prSet custT="1"/>
      <dgm:spPr/>
      <dgm:t>
        <a:bodyPr/>
        <a:lstStyle/>
        <a:p>
          <a:r>
            <a:rPr lang="en-US" sz="800" dirty="0" smtClean="0"/>
            <a:t>Timelines</a:t>
          </a:r>
          <a:endParaRPr lang="en-US" sz="800" dirty="0"/>
        </a:p>
      </dgm:t>
    </dgm:pt>
    <dgm:pt modelId="{4A356FF5-A3A3-4D46-9B6E-6DB443F39860}" type="parTrans" cxnId="{CE83BE76-A541-4DC1-86C5-79110A0EC5D0}">
      <dgm:prSet/>
      <dgm:spPr/>
      <dgm:t>
        <a:bodyPr/>
        <a:lstStyle/>
        <a:p>
          <a:endParaRPr lang="en-US"/>
        </a:p>
      </dgm:t>
    </dgm:pt>
    <dgm:pt modelId="{ED3CFB1D-2AFC-4F21-A496-44B5E6D2B9FC}" type="sibTrans" cxnId="{CE83BE76-A541-4DC1-86C5-79110A0EC5D0}">
      <dgm:prSet/>
      <dgm:spPr/>
      <dgm:t>
        <a:bodyPr/>
        <a:lstStyle/>
        <a:p>
          <a:endParaRPr lang="en-US"/>
        </a:p>
      </dgm:t>
    </dgm:pt>
    <dgm:pt modelId="{DBF15EDB-1397-42AE-93F4-2C9444296C2E}">
      <dgm:prSet custT="1"/>
      <dgm:spPr/>
      <dgm:t>
        <a:bodyPr/>
        <a:lstStyle/>
        <a:p>
          <a:r>
            <a:rPr lang="en-US" sz="800" smtClean="0"/>
            <a:t>Review </a:t>
          </a:r>
          <a:r>
            <a:rPr lang="en-US" sz="800" dirty="0" smtClean="0"/>
            <a:t>Process</a:t>
          </a:r>
          <a:endParaRPr lang="en-US" sz="800" dirty="0"/>
        </a:p>
      </dgm:t>
    </dgm:pt>
    <dgm:pt modelId="{A95E0265-B9C4-4E99-B9C2-BC61D5786F62}" type="parTrans" cxnId="{528E9360-80B6-4140-B9ED-859D3600BF47}">
      <dgm:prSet/>
      <dgm:spPr/>
      <dgm:t>
        <a:bodyPr/>
        <a:lstStyle/>
        <a:p>
          <a:endParaRPr lang="en-US"/>
        </a:p>
      </dgm:t>
    </dgm:pt>
    <dgm:pt modelId="{B123157A-7BB9-49F0-AE54-B19E925FD030}" type="sibTrans" cxnId="{528E9360-80B6-4140-B9ED-859D3600BF47}">
      <dgm:prSet/>
      <dgm:spPr/>
      <dgm:t>
        <a:bodyPr/>
        <a:lstStyle/>
        <a:p>
          <a:endParaRPr lang="en-US"/>
        </a:p>
      </dgm:t>
    </dgm:pt>
    <dgm:pt modelId="{F06C5B26-09C1-442E-A960-A83C8CC44E1C}">
      <dgm:prSet custT="1" custLinFactNeighborX="-587"/>
      <dgm:spPr/>
      <dgm:t>
        <a:bodyPr anchor="ctr"/>
        <a:lstStyle/>
        <a:p>
          <a:pPr algn="ctr"/>
          <a:r>
            <a:rPr lang="en-US" sz="800" smtClean="0"/>
            <a:t>Data Privacy and Security</a:t>
          </a:r>
          <a:endParaRPr lang="en-US" sz="800" dirty="0" smtClean="0"/>
        </a:p>
      </dgm:t>
    </dgm:pt>
    <dgm:pt modelId="{E5005FC4-5434-452E-8D07-D587FA0D9BEF}" type="parTrans" cxnId="{E04AA12C-41E8-41CD-9D2B-423544539C10}">
      <dgm:prSet/>
      <dgm:spPr/>
      <dgm:t>
        <a:bodyPr/>
        <a:lstStyle/>
        <a:p>
          <a:endParaRPr lang="en-US"/>
        </a:p>
      </dgm:t>
    </dgm:pt>
    <dgm:pt modelId="{C07E2512-F14E-42C1-9FBF-0DC4B64076F2}" type="sibTrans" cxnId="{E04AA12C-41E8-41CD-9D2B-423544539C10}">
      <dgm:prSet/>
      <dgm:spPr/>
      <dgm:t>
        <a:bodyPr/>
        <a:lstStyle/>
        <a:p>
          <a:endParaRPr lang="en-US"/>
        </a:p>
      </dgm:t>
    </dgm:pt>
    <dgm:pt modelId="{5416257D-4106-4A96-84CE-8C371E04C2E7}" type="pres">
      <dgm:prSet presAssocID="{974567A0-4DCE-4203-AFC8-5021F5D9C4A6}" presName="theList" presStyleCnt="0">
        <dgm:presLayoutVars>
          <dgm:dir/>
          <dgm:animLvl val="lvl"/>
          <dgm:resizeHandles val="exact"/>
        </dgm:presLayoutVars>
      </dgm:prSet>
      <dgm:spPr/>
      <dgm:t>
        <a:bodyPr/>
        <a:lstStyle/>
        <a:p>
          <a:endParaRPr lang="en-US"/>
        </a:p>
      </dgm:t>
    </dgm:pt>
    <dgm:pt modelId="{FEA6C9FD-021B-45CF-912A-257880F9D263}" type="pres">
      <dgm:prSet presAssocID="{CAE69603-1CDC-481D-A3A5-B0072E0BCADF}" presName="compNode" presStyleCnt="0"/>
      <dgm:spPr/>
    </dgm:pt>
    <dgm:pt modelId="{1F756014-CCF1-456C-AE85-C7E83C5BB433}" type="pres">
      <dgm:prSet presAssocID="{CAE69603-1CDC-481D-A3A5-B0072E0BCADF}" presName="aNode" presStyleLbl="bgShp" presStyleIdx="0" presStyleCnt="6"/>
      <dgm:spPr/>
      <dgm:t>
        <a:bodyPr/>
        <a:lstStyle/>
        <a:p>
          <a:endParaRPr lang="en-US"/>
        </a:p>
      </dgm:t>
    </dgm:pt>
    <dgm:pt modelId="{CFBCBBDC-32B0-41C9-ABCA-A2D3FC74485C}" type="pres">
      <dgm:prSet presAssocID="{CAE69603-1CDC-481D-A3A5-B0072E0BCADF}" presName="textNode" presStyleLbl="bgShp" presStyleIdx="0" presStyleCnt="6"/>
      <dgm:spPr/>
      <dgm:t>
        <a:bodyPr/>
        <a:lstStyle/>
        <a:p>
          <a:endParaRPr lang="en-US"/>
        </a:p>
      </dgm:t>
    </dgm:pt>
    <dgm:pt modelId="{FC52294B-4078-43F2-9150-D45733FE5967}" type="pres">
      <dgm:prSet presAssocID="{CAE69603-1CDC-481D-A3A5-B0072E0BCADF}" presName="compChildNode" presStyleCnt="0"/>
      <dgm:spPr/>
    </dgm:pt>
    <dgm:pt modelId="{69BCCBBC-5BAF-467D-AB5C-9E785B427E27}" type="pres">
      <dgm:prSet presAssocID="{CAE69603-1CDC-481D-A3A5-B0072E0BCADF}" presName="theInnerList" presStyleCnt="0"/>
      <dgm:spPr/>
    </dgm:pt>
    <dgm:pt modelId="{9DA634DD-BC52-40AF-803F-A4D0B910AC0A}" type="pres">
      <dgm:prSet presAssocID="{75265B87-7E8D-46AE-B1AA-5861161808DF}" presName="childNode" presStyleLbl="node1" presStyleIdx="0" presStyleCnt="26" custLinFactNeighborX="-4606" custLinFactNeighborY="14278">
        <dgm:presLayoutVars>
          <dgm:bulletEnabled val="1"/>
        </dgm:presLayoutVars>
      </dgm:prSet>
      <dgm:spPr/>
      <dgm:t>
        <a:bodyPr/>
        <a:lstStyle/>
        <a:p>
          <a:endParaRPr lang="en-US"/>
        </a:p>
      </dgm:t>
    </dgm:pt>
    <dgm:pt modelId="{705B4015-861E-4A30-ACD8-BD2F73FEF2F9}" type="pres">
      <dgm:prSet presAssocID="{75265B87-7E8D-46AE-B1AA-5861161808DF}" presName="aSpace2" presStyleCnt="0"/>
      <dgm:spPr/>
    </dgm:pt>
    <dgm:pt modelId="{3B3C0B1B-987D-400D-A462-C727EB777CE2}" type="pres">
      <dgm:prSet presAssocID="{486958D5-3716-4CD1-AE7C-A82F4B42EB9E}" presName="childNode" presStyleLbl="node1" presStyleIdx="1" presStyleCnt="26" custLinFactNeighborX="-4606" custLinFactNeighborY="14278">
        <dgm:presLayoutVars>
          <dgm:bulletEnabled val="1"/>
        </dgm:presLayoutVars>
      </dgm:prSet>
      <dgm:spPr/>
      <dgm:t>
        <a:bodyPr/>
        <a:lstStyle/>
        <a:p>
          <a:endParaRPr lang="en-US"/>
        </a:p>
      </dgm:t>
    </dgm:pt>
    <dgm:pt modelId="{95FB3CAF-CD99-440A-A741-ABF6A4ACA06C}" type="pres">
      <dgm:prSet presAssocID="{486958D5-3716-4CD1-AE7C-A82F4B42EB9E}" presName="aSpace2" presStyleCnt="0"/>
      <dgm:spPr/>
    </dgm:pt>
    <dgm:pt modelId="{521E45E2-3B41-4735-81E0-B154851C0660}" type="pres">
      <dgm:prSet presAssocID="{4EA9D083-8781-4BC2-9777-20D016C47750}" presName="childNode" presStyleLbl="node1" presStyleIdx="2" presStyleCnt="26" custLinFactNeighborX="-4606" custLinFactNeighborY="14278">
        <dgm:presLayoutVars>
          <dgm:bulletEnabled val="1"/>
        </dgm:presLayoutVars>
      </dgm:prSet>
      <dgm:spPr/>
      <dgm:t>
        <a:bodyPr/>
        <a:lstStyle/>
        <a:p>
          <a:endParaRPr lang="en-US"/>
        </a:p>
      </dgm:t>
    </dgm:pt>
    <dgm:pt modelId="{C9A36F4C-3984-41A7-A002-62F967A6E110}" type="pres">
      <dgm:prSet presAssocID="{4EA9D083-8781-4BC2-9777-20D016C47750}" presName="aSpace2" presStyleCnt="0"/>
      <dgm:spPr/>
    </dgm:pt>
    <dgm:pt modelId="{0EA0B5FC-4D58-41E5-85DD-B61A4B875AA1}" type="pres">
      <dgm:prSet presAssocID="{85C56B2E-973F-41D7-83FA-349FCF6F7B5C}" presName="childNode" presStyleLbl="node1" presStyleIdx="3" presStyleCnt="26" custLinFactNeighborX="-4606" custLinFactNeighborY="14278">
        <dgm:presLayoutVars>
          <dgm:bulletEnabled val="1"/>
        </dgm:presLayoutVars>
      </dgm:prSet>
      <dgm:spPr/>
      <dgm:t>
        <a:bodyPr/>
        <a:lstStyle/>
        <a:p>
          <a:endParaRPr lang="en-US"/>
        </a:p>
      </dgm:t>
    </dgm:pt>
    <dgm:pt modelId="{766B928F-FE49-454A-BE95-053B6CD6BF4E}" type="pres">
      <dgm:prSet presAssocID="{CAE69603-1CDC-481D-A3A5-B0072E0BCADF}" presName="aSpace" presStyleCnt="0"/>
      <dgm:spPr/>
    </dgm:pt>
    <dgm:pt modelId="{D97F091B-9594-4F20-89BD-2BF7E7BA4924}" type="pres">
      <dgm:prSet presAssocID="{EA8F8BC2-BF33-4DB9-9CC3-195A6E23188D}" presName="compNode" presStyleCnt="0"/>
      <dgm:spPr/>
    </dgm:pt>
    <dgm:pt modelId="{8DA75B85-6CA4-422C-848B-0AE4EDA5004E}" type="pres">
      <dgm:prSet presAssocID="{EA8F8BC2-BF33-4DB9-9CC3-195A6E23188D}" presName="aNode" presStyleLbl="bgShp" presStyleIdx="1" presStyleCnt="6"/>
      <dgm:spPr/>
      <dgm:t>
        <a:bodyPr/>
        <a:lstStyle/>
        <a:p>
          <a:endParaRPr lang="en-US"/>
        </a:p>
      </dgm:t>
    </dgm:pt>
    <dgm:pt modelId="{BB9F6D59-1E88-4BD5-A686-A520CA7B281C}" type="pres">
      <dgm:prSet presAssocID="{EA8F8BC2-BF33-4DB9-9CC3-195A6E23188D}" presName="textNode" presStyleLbl="bgShp" presStyleIdx="1" presStyleCnt="6"/>
      <dgm:spPr/>
      <dgm:t>
        <a:bodyPr/>
        <a:lstStyle/>
        <a:p>
          <a:endParaRPr lang="en-US"/>
        </a:p>
      </dgm:t>
    </dgm:pt>
    <dgm:pt modelId="{35C6CACD-5C9D-4C72-B707-C109BF4EEC69}" type="pres">
      <dgm:prSet presAssocID="{EA8F8BC2-BF33-4DB9-9CC3-195A6E23188D}" presName="compChildNode" presStyleCnt="0"/>
      <dgm:spPr/>
    </dgm:pt>
    <dgm:pt modelId="{E1EF6836-3E09-4AD0-A438-39C12933AB53}" type="pres">
      <dgm:prSet presAssocID="{EA8F8BC2-BF33-4DB9-9CC3-195A6E23188D}" presName="theInnerList" presStyleCnt="0"/>
      <dgm:spPr/>
    </dgm:pt>
    <dgm:pt modelId="{CC6AC23F-621E-481B-9E58-30568A43F0E1}" type="pres">
      <dgm:prSet presAssocID="{E5E22727-B131-447E-BA42-9E80B8558453}" presName="childNode" presStyleLbl="node1" presStyleIdx="4" presStyleCnt="26" custLinFactNeighborX="-4606" custLinFactNeighborY="17980">
        <dgm:presLayoutVars>
          <dgm:bulletEnabled val="1"/>
        </dgm:presLayoutVars>
      </dgm:prSet>
      <dgm:spPr/>
      <dgm:t>
        <a:bodyPr/>
        <a:lstStyle/>
        <a:p>
          <a:endParaRPr lang="en-US"/>
        </a:p>
      </dgm:t>
    </dgm:pt>
    <dgm:pt modelId="{64E16135-6D3D-46F7-8E2F-B9AE418FE06D}" type="pres">
      <dgm:prSet presAssocID="{E5E22727-B131-447E-BA42-9E80B8558453}" presName="aSpace2" presStyleCnt="0"/>
      <dgm:spPr/>
    </dgm:pt>
    <dgm:pt modelId="{ED9192C0-3658-4B59-8743-CE71C2FB5B77}" type="pres">
      <dgm:prSet presAssocID="{6275B850-DAE3-4EF3-8948-D88BA7E6F729}" presName="childNode" presStyleLbl="node1" presStyleIdx="5" presStyleCnt="26" custLinFactNeighborX="-4606" custLinFactNeighborY="17980">
        <dgm:presLayoutVars>
          <dgm:bulletEnabled val="1"/>
        </dgm:presLayoutVars>
      </dgm:prSet>
      <dgm:spPr/>
      <dgm:t>
        <a:bodyPr/>
        <a:lstStyle/>
        <a:p>
          <a:endParaRPr lang="en-US"/>
        </a:p>
      </dgm:t>
    </dgm:pt>
    <dgm:pt modelId="{7918941D-7999-4EEC-B0B9-EC0FFCC39DF6}" type="pres">
      <dgm:prSet presAssocID="{6275B850-DAE3-4EF3-8948-D88BA7E6F729}" presName="aSpace2" presStyleCnt="0"/>
      <dgm:spPr/>
    </dgm:pt>
    <dgm:pt modelId="{0BD1FD1E-846F-439F-B15C-4E92F0852D18}" type="pres">
      <dgm:prSet presAssocID="{1B99C54F-47C8-4050-8704-CF5BCA01BA9B}" presName="childNode" presStyleLbl="node1" presStyleIdx="6" presStyleCnt="26" custLinFactNeighborX="-4606" custLinFactNeighborY="17980">
        <dgm:presLayoutVars>
          <dgm:bulletEnabled val="1"/>
        </dgm:presLayoutVars>
      </dgm:prSet>
      <dgm:spPr/>
      <dgm:t>
        <a:bodyPr/>
        <a:lstStyle/>
        <a:p>
          <a:endParaRPr lang="en-US"/>
        </a:p>
      </dgm:t>
    </dgm:pt>
    <dgm:pt modelId="{4A6881DC-175D-4C43-8FB1-2EBA2874DBA6}" type="pres">
      <dgm:prSet presAssocID="{1B99C54F-47C8-4050-8704-CF5BCA01BA9B}" presName="aSpace2" presStyleCnt="0"/>
      <dgm:spPr/>
    </dgm:pt>
    <dgm:pt modelId="{54B48B58-51B2-40D3-BF32-6996AC30D2B3}" type="pres">
      <dgm:prSet presAssocID="{86FD83B1-2BC2-4571-8D07-94DF3136804C}" presName="childNode" presStyleLbl="node1" presStyleIdx="7" presStyleCnt="26" custLinFactNeighborX="-4606" custLinFactNeighborY="17980">
        <dgm:presLayoutVars>
          <dgm:bulletEnabled val="1"/>
        </dgm:presLayoutVars>
      </dgm:prSet>
      <dgm:spPr/>
      <dgm:t>
        <a:bodyPr/>
        <a:lstStyle/>
        <a:p>
          <a:endParaRPr lang="en-US"/>
        </a:p>
      </dgm:t>
    </dgm:pt>
    <dgm:pt modelId="{919FBA0C-AC62-4DDF-9743-EDF6E21FF981}" type="pres">
      <dgm:prSet presAssocID="{86FD83B1-2BC2-4571-8D07-94DF3136804C}" presName="aSpace2" presStyleCnt="0"/>
      <dgm:spPr/>
    </dgm:pt>
    <dgm:pt modelId="{6D2CE096-2D96-45CE-A1AC-F76B3AC5E52A}" type="pres">
      <dgm:prSet presAssocID="{1013CA83-5727-483E-ABBF-B9EBDE0398C1}" presName="childNode" presStyleLbl="node1" presStyleIdx="8" presStyleCnt="26" custLinFactNeighborX="-4606" custLinFactNeighborY="17980">
        <dgm:presLayoutVars>
          <dgm:bulletEnabled val="1"/>
        </dgm:presLayoutVars>
      </dgm:prSet>
      <dgm:spPr/>
      <dgm:t>
        <a:bodyPr/>
        <a:lstStyle/>
        <a:p>
          <a:endParaRPr lang="en-US"/>
        </a:p>
      </dgm:t>
    </dgm:pt>
    <dgm:pt modelId="{A46DF71D-2B7C-43BA-A5E8-C6C6E24DBA9F}" type="pres">
      <dgm:prSet presAssocID="{EA8F8BC2-BF33-4DB9-9CC3-195A6E23188D}" presName="aSpace" presStyleCnt="0"/>
      <dgm:spPr/>
    </dgm:pt>
    <dgm:pt modelId="{1AC8E98D-0B02-42DB-AF41-59A469C62644}" type="pres">
      <dgm:prSet presAssocID="{E341F2BA-C722-454F-A64A-458F210FC108}" presName="compNode" presStyleCnt="0"/>
      <dgm:spPr/>
    </dgm:pt>
    <dgm:pt modelId="{ED2272FD-4F3F-4A56-BEB6-2442B8CF2723}" type="pres">
      <dgm:prSet presAssocID="{E341F2BA-C722-454F-A64A-458F210FC108}" presName="aNode" presStyleLbl="bgShp" presStyleIdx="2" presStyleCnt="6"/>
      <dgm:spPr/>
      <dgm:t>
        <a:bodyPr/>
        <a:lstStyle/>
        <a:p>
          <a:endParaRPr lang="en-US"/>
        </a:p>
      </dgm:t>
    </dgm:pt>
    <dgm:pt modelId="{1EE2756F-5280-46BD-86B8-F94D9DFA6AAC}" type="pres">
      <dgm:prSet presAssocID="{E341F2BA-C722-454F-A64A-458F210FC108}" presName="textNode" presStyleLbl="bgShp" presStyleIdx="2" presStyleCnt="6"/>
      <dgm:spPr/>
      <dgm:t>
        <a:bodyPr/>
        <a:lstStyle/>
        <a:p>
          <a:endParaRPr lang="en-US"/>
        </a:p>
      </dgm:t>
    </dgm:pt>
    <dgm:pt modelId="{A22219BC-B17D-468E-B5F2-EE63E7ABE749}" type="pres">
      <dgm:prSet presAssocID="{E341F2BA-C722-454F-A64A-458F210FC108}" presName="compChildNode" presStyleCnt="0"/>
      <dgm:spPr/>
    </dgm:pt>
    <dgm:pt modelId="{4A2A89E9-EC09-4898-B27F-170D06FB8B78}" type="pres">
      <dgm:prSet presAssocID="{E341F2BA-C722-454F-A64A-458F210FC108}" presName="theInnerList" presStyleCnt="0"/>
      <dgm:spPr/>
    </dgm:pt>
    <dgm:pt modelId="{40EB488A-2764-4AFD-84A0-37A426AF1811}" type="pres">
      <dgm:prSet presAssocID="{3DB32B8D-4F27-4398-B2AC-2ECCFFBB8833}" presName="childNode" presStyleLbl="node1" presStyleIdx="9" presStyleCnt="26" custLinFactNeighborX="1252" custLinFactNeighborY="16843">
        <dgm:presLayoutVars>
          <dgm:bulletEnabled val="1"/>
        </dgm:presLayoutVars>
      </dgm:prSet>
      <dgm:spPr/>
      <dgm:t>
        <a:bodyPr/>
        <a:lstStyle/>
        <a:p>
          <a:endParaRPr lang="en-US"/>
        </a:p>
      </dgm:t>
    </dgm:pt>
    <dgm:pt modelId="{8256DE41-7DFB-40FB-9681-EA297BB04365}" type="pres">
      <dgm:prSet presAssocID="{3DB32B8D-4F27-4398-B2AC-2ECCFFBB8833}" presName="aSpace2" presStyleCnt="0"/>
      <dgm:spPr/>
    </dgm:pt>
    <dgm:pt modelId="{3D224590-15A2-407A-8759-C15C7FC78A6A}" type="pres">
      <dgm:prSet presAssocID="{614C18C3-9FFA-4D04-8C87-9B9F2C31CAC6}" presName="childNode" presStyleLbl="node1" presStyleIdx="10" presStyleCnt="26">
        <dgm:presLayoutVars>
          <dgm:bulletEnabled val="1"/>
        </dgm:presLayoutVars>
      </dgm:prSet>
      <dgm:spPr/>
      <dgm:t>
        <a:bodyPr/>
        <a:lstStyle/>
        <a:p>
          <a:endParaRPr lang="en-US"/>
        </a:p>
      </dgm:t>
    </dgm:pt>
    <dgm:pt modelId="{8CDE176D-D9F2-441F-9244-F0EB8555C509}" type="pres">
      <dgm:prSet presAssocID="{614C18C3-9FFA-4D04-8C87-9B9F2C31CAC6}" presName="aSpace2" presStyleCnt="0"/>
      <dgm:spPr/>
    </dgm:pt>
    <dgm:pt modelId="{44D90796-A006-4475-953C-25E5CEF392BA}" type="pres">
      <dgm:prSet presAssocID="{8DC79C52-9524-48D3-B0FD-85AC78B9598F}" presName="childNode" presStyleLbl="node1" presStyleIdx="11" presStyleCnt="26" custLinFactNeighborX="-587" custLinFactNeighborY="10587">
        <dgm:presLayoutVars>
          <dgm:bulletEnabled val="1"/>
        </dgm:presLayoutVars>
      </dgm:prSet>
      <dgm:spPr/>
      <dgm:t>
        <a:bodyPr/>
        <a:lstStyle/>
        <a:p>
          <a:endParaRPr lang="en-US"/>
        </a:p>
      </dgm:t>
    </dgm:pt>
    <dgm:pt modelId="{38154038-2EB7-429D-A6F0-9F1DC5016365}" type="pres">
      <dgm:prSet presAssocID="{E341F2BA-C722-454F-A64A-458F210FC108}" presName="aSpace" presStyleCnt="0"/>
      <dgm:spPr/>
    </dgm:pt>
    <dgm:pt modelId="{B8852DF3-7412-4E39-8591-B6A83A230650}" type="pres">
      <dgm:prSet presAssocID="{3C762E9C-D562-4463-9F09-0613C2646ED7}" presName="compNode" presStyleCnt="0"/>
      <dgm:spPr/>
    </dgm:pt>
    <dgm:pt modelId="{8A3FDD48-4A3D-47F9-BE81-45826C7AFD46}" type="pres">
      <dgm:prSet presAssocID="{3C762E9C-D562-4463-9F09-0613C2646ED7}" presName="aNode" presStyleLbl="bgShp" presStyleIdx="3" presStyleCnt="6" custLinFactNeighborX="522" custLinFactNeighborY="-189"/>
      <dgm:spPr/>
      <dgm:t>
        <a:bodyPr/>
        <a:lstStyle/>
        <a:p>
          <a:endParaRPr lang="en-US"/>
        </a:p>
      </dgm:t>
    </dgm:pt>
    <dgm:pt modelId="{9002D6AC-3376-4CFD-A8BB-72D08FEA0146}" type="pres">
      <dgm:prSet presAssocID="{3C762E9C-D562-4463-9F09-0613C2646ED7}" presName="textNode" presStyleLbl="bgShp" presStyleIdx="3" presStyleCnt="6"/>
      <dgm:spPr/>
      <dgm:t>
        <a:bodyPr/>
        <a:lstStyle/>
        <a:p>
          <a:endParaRPr lang="en-US"/>
        </a:p>
      </dgm:t>
    </dgm:pt>
    <dgm:pt modelId="{C3F6EF75-EF9A-4C49-93B5-938E3BB9789F}" type="pres">
      <dgm:prSet presAssocID="{3C762E9C-D562-4463-9F09-0613C2646ED7}" presName="compChildNode" presStyleCnt="0"/>
      <dgm:spPr/>
    </dgm:pt>
    <dgm:pt modelId="{233C0612-C75D-4610-986F-06BEC22003F3}" type="pres">
      <dgm:prSet presAssocID="{3C762E9C-D562-4463-9F09-0613C2646ED7}" presName="theInnerList" presStyleCnt="0"/>
      <dgm:spPr/>
    </dgm:pt>
    <dgm:pt modelId="{5A0EB6D8-CBEE-4C00-B0FB-5C87B83F8AFA}" type="pres">
      <dgm:prSet presAssocID="{5A48A8E2-9608-4499-B0FF-FACF1E62DE94}" presName="childNode" presStyleLbl="node1" presStyleIdx="12" presStyleCnt="26">
        <dgm:presLayoutVars>
          <dgm:bulletEnabled val="1"/>
        </dgm:presLayoutVars>
      </dgm:prSet>
      <dgm:spPr/>
      <dgm:t>
        <a:bodyPr/>
        <a:lstStyle/>
        <a:p>
          <a:endParaRPr lang="en-US"/>
        </a:p>
      </dgm:t>
    </dgm:pt>
    <dgm:pt modelId="{4945585A-33C9-4A13-A69E-B72DD9C1DC16}" type="pres">
      <dgm:prSet presAssocID="{5A48A8E2-9608-4499-B0FF-FACF1E62DE94}" presName="aSpace2" presStyleCnt="0"/>
      <dgm:spPr/>
    </dgm:pt>
    <dgm:pt modelId="{9BE551B8-3266-406F-BD99-F0BE55900849}" type="pres">
      <dgm:prSet presAssocID="{E955B33C-A0FE-475B-80D3-391385190967}" presName="childNode" presStyleLbl="node1" presStyleIdx="13" presStyleCnt="26" custLinFactNeighborX="-587">
        <dgm:presLayoutVars>
          <dgm:bulletEnabled val="1"/>
        </dgm:presLayoutVars>
      </dgm:prSet>
      <dgm:spPr/>
      <dgm:t>
        <a:bodyPr/>
        <a:lstStyle/>
        <a:p>
          <a:endParaRPr lang="en-US"/>
        </a:p>
      </dgm:t>
    </dgm:pt>
    <dgm:pt modelId="{8D78EE58-33F3-45E6-83EF-D36F0B210FED}" type="pres">
      <dgm:prSet presAssocID="{E955B33C-A0FE-475B-80D3-391385190967}" presName="aSpace2" presStyleCnt="0"/>
      <dgm:spPr/>
    </dgm:pt>
    <dgm:pt modelId="{DD057409-0DBD-42B5-B30B-2582B4D97C82}" type="pres">
      <dgm:prSet presAssocID="{73147EA2-8AD2-446C-828E-46AA2A9B9400}" presName="childNode" presStyleLbl="node1" presStyleIdx="14" presStyleCnt="26" custLinFactNeighborX="-587">
        <dgm:presLayoutVars>
          <dgm:bulletEnabled val="1"/>
        </dgm:presLayoutVars>
      </dgm:prSet>
      <dgm:spPr/>
      <dgm:t>
        <a:bodyPr/>
        <a:lstStyle/>
        <a:p>
          <a:endParaRPr lang="en-US"/>
        </a:p>
      </dgm:t>
    </dgm:pt>
    <dgm:pt modelId="{26DFE625-B237-42C9-A98C-8BD9C306E109}" type="pres">
      <dgm:prSet presAssocID="{73147EA2-8AD2-446C-828E-46AA2A9B9400}" presName="aSpace2" presStyleCnt="0"/>
      <dgm:spPr/>
    </dgm:pt>
    <dgm:pt modelId="{852AB57F-F5B1-44D5-AC92-1C5D4D959274}" type="pres">
      <dgm:prSet presAssocID="{FCF9F480-D2C3-4DBA-8E01-4B1FC1683896}" presName="childNode" presStyleLbl="node1" presStyleIdx="15" presStyleCnt="26" custLinFactNeighborX="-587">
        <dgm:presLayoutVars>
          <dgm:bulletEnabled val="1"/>
        </dgm:presLayoutVars>
      </dgm:prSet>
      <dgm:spPr/>
      <dgm:t>
        <a:bodyPr/>
        <a:lstStyle/>
        <a:p>
          <a:endParaRPr lang="en-US"/>
        </a:p>
      </dgm:t>
    </dgm:pt>
    <dgm:pt modelId="{2DB3F558-59F6-4D71-8F73-E7CFE08F8B7E}" type="pres">
      <dgm:prSet presAssocID="{FCF9F480-D2C3-4DBA-8E01-4B1FC1683896}" presName="aSpace2" presStyleCnt="0"/>
      <dgm:spPr/>
    </dgm:pt>
    <dgm:pt modelId="{D96847EB-DF69-45DE-8D44-59D59C4B79F3}" type="pres">
      <dgm:prSet presAssocID="{BB45DDD3-BBD7-4E2B-A254-94E8034FAE22}" presName="childNode" presStyleLbl="node1" presStyleIdx="16" presStyleCnt="26" custLinFactNeighborX="-587" custLinFactNeighborY="21665">
        <dgm:presLayoutVars>
          <dgm:bulletEnabled val="1"/>
        </dgm:presLayoutVars>
      </dgm:prSet>
      <dgm:spPr/>
      <dgm:t>
        <a:bodyPr/>
        <a:lstStyle/>
        <a:p>
          <a:endParaRPr lang="en-US"/>
        </a:p>
      </dgm:t>
    </dgm:pt>
    <dgm:pt modelId="{33498147-600B-4353-B29A-F98DFD39C5BF}" type="pres">
      <dgm:prSet presAssocID="{3C762E9C-D562-4463-9F09-0613C2646ED7}" presName="aSpace" presStyleCnt="0"/>
      <dgm:spPr/>
    </dgm:pt>
    <dgm:pt modelId="{BCB70465-07A3-4C1E-BD24-A4F4ADE2C473}" type="pres">
      <dgm:prSet presAssocID="{AEDE61D7-41FD-4585-B065-6DA398F6173D}" presName="compNode" presStyleCnt="0"/>
      <dgm:spPr/>
    </dgm:pt>
    <dgm:pt modelId="{5134D778-CFAF-4970-984A-AE9ED38B8B5C}" type="pres">
      <dgm:prSet presAssocID="{AEDE61D7-41FD-4585-B065-6DA398F6173D}" presName="aNode" presStyleLbl="bgShp" presStyleIdx="4" presStyleCnt="6"/>
      <dgm:spPr/>
      <dgm:t>
        <a:bodyPr/>
        <a:lstStyle/>
        <a:p>
          <a:endParaRPr lang="en-US"/>
        </a:p>
      </dgm:t>
    </dgm:pt>
    <dgm:pt modelId="{1A0614A2-6D65-4D19-8F58-E935C7777E21}" type="pres">
      <dgm:prSet presAssocID="{AEDE61D7-41FD-4585-B065-6DA398F6173D}" presName="textNode" presStyleLbl="bgShp" presStyleIdx="4" presStyleCnt="6"/>
      <dgm:spPr/>
      <dgm:t>
        <a:bodyPr/>
        <a:lstStyle/>
        <a:p>
          <a:endParaRPr lang="en-US"/>
        </a:p>
      </dgm:t>
    </dgm:pt>
    <dgm:pt modelId="{4E94A672-6979-4FA3-8BA5-2C81278FF422}" type="pres">
      <dgm:prSet presAssocID="{AEDE61D7-41FD-4585-B065-6DA398F6173D}" presName="compChildNode" presStyleCnt="0"/>
      <dgm:spPr/>
    </dgm:pt>
    <dgm:pt modelId="{511E068C-AB16-45AE-981E-2D28C87FC5D3}" type="pres">
      <dgm:prSet presAssocID="{AEDE61D7-41FD-4585-B065-6DA398F6173D}" presName="theInnerList" presStyleCnt="0"/>
      <dgm:spPr/>
    </dgm:pt>
    <dgm:pt modelId="{0F5EFC9B-05B6-440A-B999-0E40C6DD8406}" type="pres">
      <dgm:prSet presAssocID="{FE18EDB6-5E70-4BEC-B44E-8541E4C9C4CB}" presName="childNode" presStyleLbl="node1" presStyleIdx="17" presStyleCnt="26">
        <dgm:presLayoutVars>
          <dgm:bulletEnabled val="1"/>
        </dgm:presLayoutVars>
      </dgm:prSet>
      <dgm:spPr/>
      <dgm:t>
        <a:bodyPr/>
        <a:lstStyle/>
        <a:p>
          <a:endParaRPr lang="en-US"/>
        </a:p>
      </dgm:t>
    </dgm:pt>
    <dgm:pt modelId="{11159AB4-4D2B-4117-A87F-AFCCFDE571C2}" type="pres">
      <dgm:prSet presAssocID="{FE18EDB6-5E70-4BEC-B44E-8541E4C9C4CB}" presName="aSpace2" presStyleCnt="0"/>
      <dgm:spPr/>
    </dgm:pt>
    <dgm:pt modelId="{D9D153F3-2928-4C72-9D6C-437945C9A822}" type="pres">
      <dgm:prSet presAssocID="{7DA2232C-5F02-4209-8EE3-824D07891BAE}" presName="childNode" presStyleLbl="node1" presStyleIdx="18" presStyleCnt="26">
        <dgm:presLayoutVars>
          <dgm:bulletEnabled val="1"/>
        </dgm:presLayoutVars>
      </dgm:prSet>
      <dgm:spPr/>
      <dgm:t>
        <a:bodyPr/>
        <a:lstStyle/>
        <a:p>
          <a:endParaRPr lang="en-US"/>
        </a:p>
      </dgm:t>
    </dgm:pt>
    <dgm:pt modelId="{4666B976-A4F9-458A-8277-2E633B114EF5}" type="pres">
      <dgm:prSet presAssocID="{7DA2232C-5F02-4209-8EE3-824D07891BAE}" presName="aSpace2" presStyleCnt="0"/>
      <dgm:spPr/>
    </dgm:pt>
    <dgm:pt modelId="{BC7DAEC7-B6AD-450D-AE7F-82CFE5BDC166}" type="pres">
      <dgm:prSet presAssocID="{D6A0CBD1-747B-449E-B2E4-CD41E02F4B01}" presName="childNode" presStyleLbl="node1" presStyleIdx="19" presStyleCnt="26">
        <dgm:presLayoutVars>
          <dgm:bulletEnabled val="1"/>
        </dgm:presLayoutVars>
      </dgm:prSet>
      <dgm:spPr/>
      <dgm:t>
        <a:bodyPr/>
        <a:lstStyle/>
        <a:p>
          <a:endParaRPr lang="en-US"/>
        </a:p>
      </dgm:t>
    </dgm:pt>
    <dgm:pt modelId="{30DC114D-7B6E-49DE-B39E-A7A264690296}" type="pres">
      <dgm:prSet presAssocID="{D6A0CBD1-747B-449E-B2E4-CD41E02F4B01}" presName="aSpace2" presStyleCnt="0"/>
      <dgm:spPr/>
    </dgm:pt>
    <dgm:pt modelId="{F9D16A12-FA96-4F56-99C7-6E6E277E475A}" type="pres">
      <dgm:prSet presAssocID="{F8F7E7F5-2C1F-4F1D-8179-7EB823804A8A}" presName="childNode" presStyleLbl="node1" presStyleIdx="20" presStyleCnt="26">
        <dgm:presLayoutVars>
          <dgm:bulletEnabled val="1"/>
        </dgm:presLayoutVars>
      </dgm:prSet>
      <dgm:spPr/>
      <dgm:t>
        <a:bodyPr/>
        <a:lstStyle/>
        <a:p>
          <a:endParaRPr lang="en-US"/>
        </a:p>
      </dgm:t>
    </dgm:pt>
    <dgm:pt modelId="{CF3449EA-EED3-4084-B933-367DD940642A}" type="pres">
      <dgm:prSet presAssocID="{AEDE61D7-41FD-4585-B065-6DA398F6173D}" presName="aSpace" presStyleCnt="0"/>
      <dgm:spPr/>
    </dgm:pt>
    <dgm:pt modelId="{89216570-2A3E-4A32-B974-F7345415054A}" type="pres">
      <dgm:prSet presAssocID="{CBA40407-4D6D-4980-962B-F6BF25830BAD}" presName="compNode" presStyleCnt="0"/>
      <dgm:spPr/>
    </dgm:pt>
    <dgm:pt modelId="{976CF74D-9253-4F8B-9D54-A1760A3726CA}" type="pres">
      <dgm:prSet presAssocID="{CBA40407-4D6D-4980-962B-F6BF25830BAD}" presName="aNode" presStyleLbl="bgShp" presStyleIdx="5" presStyleCnt="6"/>
      <dgm:spPr/>
      <dgm:t>
        <a:bodyPr/>
        <a:lstStyle/>
        <a:p>
          <a:endParaRPr lang="en-US"/>
        </a:p>
      </dgm:t>
    </dgm:pt>
    <dgm:pt modelId="{E687DA5A-32DB-4814-9AF4-74299704FB50}" type="pres">
      <dgm:prSet presAssocID="{CBA40407-4D6D-4980-962B-F6BF25830BAD}" presName="textNode" presStyleLbl="bgShp" presStyleIdx="5" presStyleCnt="6"/>
      <dgm:spPr/>
      <dgm:t>
        <a:bodyPr/>
        <a:lstStyle/>
        <a:p>
          <a:endParaRPr lang="en-US"/>
        </a:p>
      </dgm:t>
    </dgm:pt>
    <dgm:pt modelId="{DD7E3827-E05B-4E84-B4D9-4BF611FE15D6}" type="pres">
      <dgm:prSet presAssocID="{CBA40407-4D6D-4980-962B-F6BF25830BAD}" presName="compChildNode" presStyleCnt="0"/>
      <dgm:spPr/>
    </dgm:pt>
    <dgm:pt modelId="{EE1204D1-6768-43D2-90E8-951BA1CB4BF5}" type="pres">
      <dgm:prSet presAssocID="{CBA40407-4D6D-4980-962B-F6BF25830BAD}" presName="theInnerList" presStyleCnt="0"/>
      <dgm:spPr/>
    </dgm:pt>
    <dgm:pt modelId="{6289CF59-BB90-405E-AA52-8C5D7C43A8BF}" type="pres">
      <dgm:prSet presAssocID="{2D041956-C489-45AC-8C26-70C7D8F6DC4B}" presName="childNode" presStyleLbl="node1" presStyleIdx="21" presStyleCnt="26">
        <dgm:presLayoutVars>
          <dgm:bulletEnabled val="1"/>
        </dgm:presLayoutVars>
      </dgm:prSet>
      <dgm:spPr/>
      <dgm:t>
        <a:bodyPr/>
        <a:lstStyle/>
        <a:p>
          <a:endParaRPr lang="en-US"/>
        </a:p>
      </dgm:t>
    </dgm:pt>
    <dgm:pt modelId="{3217D4A5-085A-4A06-A958-53B148B476C9}" type="pres">
      <dgm:prSet presAssocID="{2D041956-C489-45AC-8C26-70C7D8F6DC4B}" presName="aSpace2" presStyleCnt="0"/>
      <dgm:spPr/>
    </dgm:pt>
    <dgm:pt modelId="{2C377316-2196-4D8B-9B00-BFCBF050B981}" type="pres">
      <dgm:prSet presAssocID="{81CCCEBD-4572-4561-B9F2-E2D777CBE53F}" presName="childNode" presStyleLbl="node1" presStyleIdx="22" presStyleCnt="26">
        <dgm:presLayoutVars>
          <dgm:bulletEnabled val="1"/>
        </dgm:presLayoutVars>
      </dgm:prSet>
      <dgm:spPr/>
      <dgm:t>
        <a:bodyPr/>
        <a:lstStyle/>
        <a:p>
          <a:endParaRPr lang="en-US"/>
        </a:p>
      </dgm:t>
    </dgm:pt>
    <dgm:pt modelId="{800E7C27-BC02-45DE-BA20-DA9FCD6B753A}" type="pres">
      <dgm:prSet presAssocID="{81CCCEBD-4572-4561-B9F2-E2D777CBE53F}" presName="aSpace2" presStyleCnt="0"/>
      <dgm:spPr/>
    </dgm:pt>
    <dgm:pt modelId="{B93C3FB0-6789-4D7F-8E4E-167083BE74ED}" type="pres">
      <dgm:prSet presAssocID="{DBF15EDB-1397-42AE-93F4-2C9444296C2E}" presName="childNode" presStyleLbl="node1" presStyleIdx="23" presStyleCnt="26">
        <dgm:presLayoutVars>
          <dgm:bulletEnabled val="1"/>
        </dgm:presLayoutVars>
      </dgm:prSet>
      <dgm:spPr/>
      <dgm:t>
        <a:bodyPr/>
        <a:lstStyle/>
        <a:p>
          <a:endParaRPr lang="en-US"/>
        </a:p>
      </dgm:t>
    </dgm:pt>
    <dgm:pt modelId="{63C23EDC-7396-4AFA-A1C2-0A6BB7B9C90E}" type="pres">
      <dgm:prSet presAssocID="{DBF15EDB-1397-42AE-93F4-2C9444296C2E}" presName="aSpace2" presStyleCnt="0"/>
      <dgm:spPr/>
    </dgm:pt>
    <dgm:pt modelId="{A79D1E56-138D-4717-908D-96641F0BEC9E}" type="pres">
      <dgm:prSet presAssocID="{FD5BA068-76F2-4F4B-823C-43C3636A04F3}" presName="childNode" presStyleLbl="node1" presStyleIdx="24" presStyleCnt="26">
        <dgm:presLayoutVars>
          <dgm:bulletEnabled val="1"/>
        </dgm:presLayoutVars>
      </dgm:prSet>
      <dgm:spPr/>
      <dgm:t>
        <a:bodyPr/>
        <a:lstStyle/>
        <a:p>
          <a:endParaRPr lang="en-US"/>
        </a:p>
      </dgm:t>
    </dgm:pt>
    <dgm:pt modelId="{041A94BF-E47B-45CA-B403-2E49FA095CD6}" type="pres">
      <dgm:prSet presAssocID="{FD5BA068-76F2-4F4B-823C-43C3636A04F3}" presName="aSpace2" presStyleCnt="0"/>
      <dgm:spPr/>
    </dgm:pt>
    <dgm:pt modelId="{01908F8F-1390-40CB-917C-DB159B3BF8AA}" type="pres">
      <dgm:prSet presAssocID="{DB9244C7-1FA4-4B76-9D04-0F0189761345}" presName="childNode" presStyleLbl="node1" presStyleIdx="25" presStyleCnt="26">
        <dgm:presLayoutVars>
          <dgm:bulletEnabled val="1"/>
        </dgm:presLayoutVars>
      </dgm:prSet>
      <dgm:spPr/>
      <dgm:t>
        <a:bodyPr/>
        <a:lstStyle/>
        <a:p>
          <a:endParaRPr lang="en-US"/>
        </a:p>
      </dgm:t>
    </dgm:pt>
  </dgm:ptLst>
  <dgm:cxnLst>
    <dgm:cxn modelId="{E92D5522-E63E-4BB4-A51E-66EC4F42B7D1}" type="presOf" srcId="{FE18EDB6-5E70-4BEC-B44E-8541E4C9C4CB}" destId="{0F5EFC9B-05B6-440A-B999-0E40C6DD8406}" srcOrd="0" destOrd="0" presId="urn:microsoft.com/office/officeart/2005/8/layout/lProcess2"/>
    <dgm:cxn modelId="{A18F81EE-AA2D-487E-AAB3-E1CDD0B5C992}" srcId="{E341F2BA-C722-454F-A64A-458F210FC108}" destId="{8DC79C52-9524-48D3-B0FD-85AC78B9598F}" srcOrd="2" destOrd="0" parTransId="{DD486834-E4FA-48E7-B380-1C0922C96AEE}" sibTransId="{16348A12-7850-4D61-8924-D586E864E385}"/>
    <dgm:cxn modelId="{18A3E3B2-2AB5-45E8-B362-3770E1148279}" srcId="{974567A0-4DCE-4203-AFC8-5021F5D9C4A6}" destId="{CBA40407-4D6D-4980-962B-F6BF25830BAD}" srcOrd="5" destOrd="0" parTransId="{3FC3CEBC-D453-468E-B401-572B7DA3B331}" sibTransId="{15078F97-0682-4BF5-A7B6-839506A0353D}"/>
    <dgm:cxn modelId="{B261AA0E-1E94-4421-8C34-4155E0BB234C}" srcId="{E341F2BA-C722-454F-A64A-458F210FC108}" destId="{3DB32B8D-4F27-4398-B2AC-2ECCFFBB8833}" srcOrd="0" destOrd="0" parTransId="{4F516FA7-1125-4A8E-A1BA-EA568348D15D}" sibTransId="{012386EF-A3AA-4290-B758-9C98CF3601DA}"/>
    <dgm:cxn modelId="{C0B0F964-1461-439C-A060-CF217CD6B641}" type="presOf" srcId="{E5E22727-B131-447E-BA42-9E80B8558453}" destId="{CC6AC23F-621E-481B-9E58-30568A43F0E1}" srcOrd="0" destOrd="0" presId="urn:microsoft.com/office/officeart/2005/8/layout/lProcess2"/>
    <dgm:cxn modelId="{C257024B-6508-4238-86D7-E9F04743ED6B}" type="presOf" srcId="{CBA40407-4D6D-4980-962B-F6BF25830BAD}" destId="{976CF74D-9253-4F8B-9D54-A1760A3726CA}" srcOrd="0" destOrd="0" presId="urn:microsoft.com/office/officeart/2005/8/layout/lProcess2"/>
    <dgm:cxn modelId="{EC5588C3-206F-4F7A-9817-3545F5C57A34}" type="presOf" srcId="{F8F7E7F5-2C1F-4F1D-8179-7EB823804A8A}" destId="{F9D16A12-FA96-4F56-99C7-6E6E277E475A}" srcOrd="0" destOrd="0" presId="urn:microsoft.com/office/officeart/2005/8/layout/lProcess2"/>
    <dgm:cxn modelId="{4F810FC0-76B0-42DF-BEAC-CB30C1BE9C7D}" type="presOf" srcId="{EA8F8BC2-BF33-4DB9-9CC3-195A6E23188D}" destId="{8DA75B85-6CA4-422C-848B-0AE4EDA5004E}" srcOrd="0" destOrd="0" presId="urn:microsoft.com/office/officeart/2005/8/layout/lProcess2"/>
    <dgm:cxn modelId="{023E838B-D3B4-4EDD-92C6-C1A37404FC39}" srcId="{EA8F8BC2-BF33-4DB9-9CC3-195A6E23188D}" destId="{E5E22727-B131-447E-BA42-9E80B8558453}" srcOrd="0" destOrd="0" parTransId="{A53A6897-A263-4AF1-849D-336E85A3987A}" sibTransId="{E564120D-D8DB-4D59-A6EE-A4E72BBDDA27}"/>
    <dgm:cxn modelId="{29D30BB5-FC41-454A-8318-A13A0B32F728}" srcId="{CAE69603-1CDC-481D-A3A5-B0072E0BCADF}" destId="{75265B87-7E8D-46AE-B1AA-5861161808DF}" srcOrd="0" destOrd="0" parTransId="{C2739F48-1A81-4763-8A7C-939CFA5B4C64}" sibTransId="{AD1ADFCB-91FD-43BE-BD10-4B50D13C39B7}"/>
    <dgm:cxn modelId="{5C343624-3FE7-4F7A-8FD2-3CB5397A413D}" type="presOf" srcId="{AEDE61D7-41FD-4585-B065-6DA398F6173D}" destId="{1A0614A2-6D65-4D19-8F58-E935C7777E21}" srcOrd="1" destOrd="0" presId="urn:microsoft.com/office/officeart/2005/8/layout/lProcess2"/>
    <dgm:cxn modelId="{528E9360-80B6-4140-B9ED-859D3600BF47}" srcId="{CBA40407-4D6D-4980-962B-F6BF25830BAD}" destId="{DBF15EDB-1397-42AE-93F4-2C9444296C2E}" srcOrd="2" destOrd="0" parTransId="{A95E0265-B9C4-4E99-B9C2-BC61D5786F62}" sibTransId="{B123157A-7BB9-49F0-AE54-B19E925FD030}"/>
    <dgm:cxn modelId="{A0882DD0-7543-40D5-8411-D57D90A0F71A}" srcId="{CAE69603-1CDC-481D-A3A5-B0072E0BCADF}" destId="{85C56B2E-973F-41D7-83FA-349FCF6F7B5C}" srcOrd="3" destOrd="0" parTransId="{E193CD3B-0036-4605-8CEE-F78E1AB4CA05}" sibTransId="{D2500389-D153-463E-B9CE-5EF5CB6D5078}"/>
    <dgm:cxn modelId="{8D13624E-9F82-43B4-BE7C-9C0ED6290DA9}" type="presOf" srcId="{6275B850-DAE3-4EF3-8948-D88BA7E6F729}" destId="{ED9192C0-3658-4B59-8743-CE71C2FB5B77}" srcOrd="0" destOrd="0" presId="urn:microsoft.com/office/officeart/2005/8/layout/lProcess2"/>
    <dgm:cxn modelId="{4AF45D78-A1D0-4277-AC60-35926D95FCEA}" srcId="{86FD83B1-2BC2-4571-8D07-94DF3136804C}" destId="{3851C588-C542-4C7E-8D06-6A03421299B8}" srcOrd="1" destOrd="0" parTransId="{8321689E-9C32-47FB-BDB5-5D607A5958DB}" sibTransId="{91837496-538F-4AEE-8338-2B7BA7291E6B}"/>
    <dgm:cxn modelId="{6CB91521-6907-4C5B-BAC2-34000DC31927}" type="presOf" srcId="{F06C5B26-09C1-442E-A960-A83C8CC44E1C}" destId="{0EA0B5FC-4D58-41E5-85DD-B61A4B875AA1}" srcOrd="0" destOrd="1" presId="urn:microsoft.com/office/officeart/2005/8/layout/lProcess2"/>
    <dgm:cxn modelId="{57D07855-C762-4460-BB9F-0D4B86D1BFC2}" srcId="{E341F2BA-C722-454F-A64A-458F210FC108}" destId="{614C18C3-9FFA-4D04-8C87-9B9F2C31CAC6}" srcOrd="1" destOrd="0" parTransId="{D84ACDDF-C5DF-4958-80D9-8712AB763888}" sibTransId="{34237FE8-8475-4F70-80E4-815AB7E0F77A}"/>
    <dgm:cxn modelId="{0C8313B0-7980-4ACA-AE99-E48AA3E5CF65}" type="presOf" srcId="{CBA40407-4D6D-4980-962B-F6BF25830BAD}" destId="{E687DA5A-32DB-4814-9AF4-74299704FB50}" srcOrd="1" destOrd="0" presId="urn:microsoft.com/office/officeart/2005/8/layout/lProcess2"/>
    <dgm:cxn modelId="{8DC463C0-9091-43DB-A56F-8B914036E92C}" srcId="{CBA40407-4D6D-4980-962B-F6BF25830BAD}" destId="{FD5BA068-76F2-4F4B-823C-43C3636A04F3}" srcOrd="3" destOrd="0" parTransId="{384A3CF1-39A5-41B5-9D28-0CBA183A3ED0}" sibTransId="{536C5DF7-3A93-424B-B145-2A16ABB046D8}"/>
    <dgm:cxn modelId="{783DEB30-29E8-4CD1-B648-D4E14A5EA578}" type="presOf" srcId="{85C56B2E-973F-41D7-83FA-349FCF6F7B5C}" destId="{0EA0B5FC-4D58-41E5-85DD-B61A4B875AA1}" srcOrd="0" destOrd="0" presId="urn:microsoft.com/office/officeart/2005/8/layout/lProcess2"/>
    <dgm:cxn modelId="{38FEFCD9-43F1-43CD-8A0F-5BF3A45BF487}" srcId="{AEDE61D7-41FD-4585-B065-6DA398F6173D}" destId="{FE18EDB6-5E70-4BEC-B44E-8541E4C9C4CB}" srcOrd="0" destOrd="0" parTransId="{27B09B56-7E77-4B00-B36F-1FA5D6C914CA}" sibTransId="{801B3A00-EDFD-4376-B324-461D8DC9446C}"/>
    <dgm:cxn modelId="{D127239B-5B3A-426A-9FE7-1DACDDB4DBC2}" type="presOf" srcId="{3851C588-C542-4C7E-8D06-6A03421299B8}" destId="{54B48B58-51B2-40D3-BF32-6996AC30D2B3}" srcOrd="0" destOrd="2" presId="urn:microsoft.com/office/officeart/2005/8/layout/lProcess2"/>
    <dgm:cxn modelId="{260BC816-F34C-4CA2-8362-55611DF7CB36}" srcId="{1013CA83-5727-483E-ABBF-B9EBDE0398C1}" destId="{D4F8719F-AACC-4E19-B551-90DF2F90E656}" srcOrd="1" destOrd="0" parTransId="{FBCE8419-562A-483A-A4D5-65C145DCBBCC}" sibTransId="{E4E1FBAF-7055-422E-8E31-A78C4AEE361C}"/>
    <dgm:cxn modelId="{5430492E-6AC3-4E73-8E67-7DB88D60EAAF}" type="presOf" srcId="{81CCCEBD-4572-4561-B9F2-E2D777CBE53F}" destId="{2C377316-2196-4D8B-9B00-BFCBF050B981}" srcOrd="0" destOrd="0" presId="urn:microsoft.com/office/officeart/2005/8/layout/lProcess2"/>
    <dgm:cxn modelId="{9C1017D1-CAC4-4663-B70D-517660B094C1}" srcId="{3C762E9C-D562-4463-9F09-0613C2646ED7}" destId="{E955B33C-A0FE-475B-80D3-391385190967}" srcOrd="1" destOrd="0" parTransId="{883A7F45-3A8B-4767-8780-1863B6574496}" sibTransId="{3C9F8C66-8A58-47A2-8224-D6A42E2C6209}"/>
    <dgm:cxn modelId="{06DE75CD-6ACF-4F5B-B088-84D384EEAB05}" type="presOf" srcId="{3DB32B8D-4F27-4398-B2AC-2ECCFFBB8833}" destId="{40EB488A-2764-4AFD-84A0-37A426AF1811}" srcOrd="0" destOrd="0" presId="urn:microsoft.com/office/officeart/2005/8/layout/lProcess2"/>
    <dgm:cxn modelId="{7B460A2C-CB90-433A-BCE7-ADBAAF321A89}" type="presOf" srcId="{D6FE7D00-21E8-4C94-8F7C-709B79ACBB48}" destId="{44D90796-A006-4475-953C-25E5CEF392BA}" srcOrd="0" destOrd="1" presId="urn:microsoft.com/office/officeart/2005/8/layout/lProcess2"/>
    <dgm:cxn modelId="{4A0CCC2F-F489-4B3C-90C6-BBF054751F7E}" type="presOf" srcId="{E341F2BA-C722-454F-A64A-458F210FC108}" destId="{1EE2756F-5280-46BD-86B8-F94D9DFA6AAC}" srcOrd="1" destOrd="0" presId="urn:microsoft.com/office/officeart/2005/8/layout/lProcess2"/>
    <dgm:cxn modelId="{C7BB4FEC-9A5C-4C4C-8971-8D57BE08487A}" srcId="{974567A0-4DCE-4203-AFC8-5021F5D9C4A6}" destId="{CAE69603-1CDC-481D-A3A5-B0072E0BCADF}" srcOrd="0" destOrd="0" parTransId="{0A7F4151-CFB1-4CD1-AA79-507073106A0C}" sibTransId="{4823F7F7-8B6A-4573-A5AF-92003055BE92}"/>
    <dgm:cxn modelId="{3571BAC0-5BE7-49ED-97DF-F421302514F9}" type="presOf" srcId="{1B99C54F-47C8-4050-8704-CF5BCA01BA9B}" destId="{0BD1FD1E-846F-439F-B15C-4E92F0852D18}" srcOrd="0" destOrd="0" presId="urn:microsoft.com/office/officeart/2005/8/layout/lProcess2"/>
    <dgm:cxn modelId="{5AE287D5-2626-47FF-9556-79770E24AEBB}" type="presOf" srcId="{4EA9D083-8781-4BC2-9777-20D016C47750}" destId="{521E45E2-3B41-4735-81E0-B154851C0660}" srcOrd="0" destOrd="0" presId="urn:microsoft.com/office/officeart/2005/8/layout/lProcess2"/>
    <dgm:cxn modelId="{7969BB62-7653-4F7B-A268-65F84FAD36E9}" type="presOf" srcId="{CAE69603-1CDC-481D-A3A5-B0072E0BCADF}" destId="{CFBCBBDC-32B0-41C9-ABCA-A2D3FC74485C}" srcOrd="1" destOrd="0" presId="urn:microsoft.com/office/officeart/2005/8/layout/lProcess2"/>
    <dgm:cxn modelId="{8C67DB80-FD17-44C8-8F16-7317DD34C031}" type="presOf" srcId="{5A48A8E2-9608-4499-B0FF-FACF1E62DE94}" destId="{5A0EB6D8-CBEE-4C00-B0FB-5C87B83F8AFA}" srcOrd="0" destOrd="0" presId="urn:microsoft.com/office/officeart/2005/8/layout/lProcess2"/>
    <dgm:cxn modelId="{F044966D-66F1-4E7F-A0BE-C7DAABEC4CFE}" type="presOf" srcId="{E955B33C-A0FE-475B-80D3-391385190967}" destId="{9BE551B8-3266-406F-BD99-F0BE55900849}" srcOrd="0" destOrd="0" presId="urn:microsoft.com/office/officeart/2005/8/layout/lProcess2"/>
    <dgm:cxn modelId="{20A08FD8-1432-425B-9CF9-491BFA33D3A9}" type="presOf" srcId="{D6A0CBD1-747B-449E-B2E4-CD41E02F4B01}" destId="{BC7DAEC7-B6AD-450D-AE7F-82CFE5BDC166}" srcOrd="0" destOrd="0" presId="urn:microsoft.com/office/officeart/2005/8/layout/lProcess2"/>
    <dgm:cxn modelId="{5CEBAA80-3AA6-45E1-8094-2154DAEFE1D2}" type="presOf" srcId="{E341F2BA-C722-454F-A64A-458F210FC108}" destId="{ED2272FD-4F3F-4A56-BEB6-2442B8CF2723}" srcOrd="0" destOrd="0" presId="urn:microsoft.com/office/officeart/2005/8/layout/lProcess2"/>
    <dgm:cxn modelId="{F117BB8B-CF06-4F81-BF56-5CFF7B8DCE51}" type="presOf" srcId="{AEDE61D7-41FD-4585-B065-6DA398F6173D}" destId="{5134D778-CFAF-4970-984A-AE9ED38B8B5C}" srcOrd="0" destOrd="0" presId="urn:microsoft.com/office/officeart/2005/8/layout/lProcess2"/>
    <dgm:cxn modelId="{FE968C62-3EF3-4842-BC53-3ED1E14A7E67}" srcId="{CBA40407-4D6D-4980-962B-F6BF25830BAD}" destId="{2D041956-C489-45AC-8C26-70C7D8F6DC4B}" srcOrd="0" destOrd="0" parTransId="{2DE43A9F-07D6-473D-938F-16273BD879AF}" sibTransId="{E22A811E-9D7C-425D-9E23-F38F9C3D5AD2}"/>
    <dgm:cxn modelId="{BFD5A917-89B5-4B3C-BBCE-20B0C8631DD7}" srcId="{1013CA83-5727-483E-ABBF-B9EBDE0398C1}" destId="{659C0017-40FF-4D44-BA2F-5736B95C4911}" srcOrd="0" destOrd="0" parTransId="{BD0CB8EC-DE2F-47C6-BAF1-FF2C88E2B25C}" sibTransId="{63A58FD6-00C9-4E7A-8DC9-0BAF7F18DF31}"/>
    <dgm:cxn modelId="{AAC1B1B4-DB99-417F-B5C5-3A033C77B433}" type="presOf" srcId="{974567A0-4DCE-4203-AFC8-5021F5D9C4A6}" destId="{5416257D-4106-4A96-84CE-8C371E04C2E7}" srcOrd="0" destOrd="0" presId="urn:microsoft.com/office/officeart/2005/8/layout/lProcess2"/>
    <dgm:cxn modelId="{77B20FB5-1933-448C-94DB-11BAB196C06B}" srcId="{EA8F8BC2-BF33-4DB9-9CC3-195A6E23188D}" destId="{1B99C54F-47C8-4050-8704-CF5BCA01BA9B}" srcOrd="2" destOrd="0" parTransId="{F011F9DB-5BB4-41D4-9554-C022383FFFA2}" sibTransId="{15BB2097-E8B5-46FA-82B5-541ECD83D455}"/>
    <dgm:cxn modelId="{715BAEEF-B687-484E-8E88-AF7B832875A3}" type="presOf" srcId="{2D041956-C489-45AC-8C26-70C7D8F6DC4B}" destId="{6289CF59-BB90-405E-AA52-8C5D7C43A8BF}" srcOrd="0" destOrd="0" presId="urn:microsoft.com/office/officeart/2005/8/layout/lProcess2"/>
    <dgm:cxn modelId="{D853EB61-AF18-488A-A986-865EF4CAC944}" type="presOf" srcId="{73147EA2-8AD2-446C-828E-46AA2A9B9400}" destId="{DD057409-0DBD-42B5-B30B-2582B4D97C82}" srcOrd="0" destOrd="0" presId="urn:microsoft.com/office/officeart/2005/8/layout/lProcess2"/>
    <dgm:cxn modelId="{E6F91B62-1579-41E1-8CDD-669B25B9024E}" type="presOf" srcId="{86FD83B1-2BC2-4571-8D07-94DF3136804C}" destId="{54B48B58-51B2-40D3-BF32-6996AC30D2B3}" srcOrd="0" destOrd="0" presId="urn:microsoft.com/office/officeart/2005/8/layout/lProcess2"/>
    <dgm:cxn modelId="{B8374130-53D8-4652-AF2B-B9C906B90B7B}" type="presOf" srcId="{3C762E9C-D562-4463-9F09-0613C2646ED7}" destId="{8A3FDD48-4A3D-47F9-BE81-45826C7AFD46}" srcOrd="0" destOrd="0" presId="urn:microsoft.com/office/officeart/2005/8/layout/lProcess2"/>
    <dgm:cxn modelId="{642C91C9-5279-4AA5-936A-3B2CD6FA7F5B}" srcId="{86FD83B1-2BC2-4571-8D07-94DF3136804C}" destId="{24C38AB3-7777-4BCD-9A3B-E8F64B7B2FE5}" srcOrd="0" destOrd="0" parTransId="{C3AF40BC-DEA8-4228-B40E-C2CA2CB7B00B}" sibTransId="{0700B3BE-B1FE-4E1B-945F-2DE080DB7B59}"/>
    <dgm:cxn modelId="{426B9D95-1833-4A2E-8541-E89E69FBEDC5}" srcId="{86FD83B1-2BC2-4571-8D07-94DF3136804C}" destId="{C6EC1693-E9EE-4FED-8FAC-92883EC98F3E}" srcOrd="2" destOrd="0" parTransId="{554DD940-FD79-40A2-B24D-356D84A8FAB3}" sibTransId="{61E664DA-A44C-4B0B-BF82-77FE85292FC0}"/>
    <dgm:cxn modelId="{749D8EF5-AAD7-4E07-B5C6-530505090717}" srcId="{8DC79C52-9524-48D3-B0FD-85AC78B9598F}" destId="{D6FE7D00-21E8-4C94-8F7C-709B79ACBB48}" srcOrd="0" destOrd="0" parTransId="{C6A9B107-EECB-435A-BCF4-ED37050CCF49}" sibTransId="{E22BCF27-E642-4764-B3CA-C504C5341387}"/>
    <dgm:cxn modelId="{D33188D0-FE56-445F-A1B1-C8D7E2331F7C}" type="presOf" srcId="{7DA2232C-5F02-4209-8EE3-824D07891BAE}" destId="{D9D153F3-2928-4C72-9D6C-437945C9A822}" srcOrd="0" destOrd="0" presId="urn:microsoft.com/office/officeart/2005/8/layout/lProcess2"/>
    <dgm:cxn modelId="{5AB6CCB9-02BF-4E5E-85C6-EB9C997E5B45}" srcId="{1013CA83-5727-483E-ABBF-B9EBDE0398C1}" destId="{99761A95-1004-44DF-96D8-41FECB9C4A8D}" srcOrd="2" destOrd="0" parTransId="{D6AE13AA-87C8-4646-BE57-E21EEEA5D562}" sibTransId="{87E58D49-AA62-409A-8742-D68DB0ED5770}"/>
    <dgm:cxn modelId="{215DF354-0A55-4EF1-9BFA-9E33EF32606E}" type="presOf" srcId="{75265B87-7E8D-46AE-B1AA-5861161808DF}" destId="{9DA634DD-BC52-40AF-803F-A4D0B910AC0A}" srcOrd="0" destOrd="0" presId="urn:microsoft.com/office/officeart/2005/8/layout/lProcess2"/>
    <dgm:cxn modelId="{D2C06950-6FD1-4D49-AA22-78F257E5874A}" type="presOf" srcId="{D4F8719F-AACC-4E19-B551-90DF2F90E656}" destId="{6D2CE096-2D96-45CE-A1AC-F76B3AC5E52A}" srcOrd="0" destOrd="2" presId="urn:microsoft.com/office/officeart/2005/8/layout/lProcess2"/>
    <dgm:cxn modelId="{E04AA12C-41E8-41CD-9D2B-423544539C10}" srcId="{85C56B2E-973F-41D7-83FA-349FCF6F7B5C}" destId="{F06C5B26-09C1-442E-A960-A83C8CC44E1C}" srcOrd="0" destOrd="0" parTransId="{E5005FC4-5434-452E-8D07-D587FA0D9BEF}" sibTransId="{C07E2512-F14E-42C1-9FBF-0DC4B64076F2}"/>
    <dgm:cxn modelId="{313510CA-E618-4AE8-8FC3-0905104CA7FF}" srcId="{EA8F8BC2-BF33-4DB9-9CC3-195A6E23188D}" destId="{6275B850-DAE3-4EF3-8948-D88BA7E6F729}" srcOrd="1" destOrd="0" parTransId="{78897F20-3D8C-4E34-A5C3-8F625490841D}" sibTransId="{F0E4A62E-5611-49D9-ADC0-44E4C045A5B6}"/>
    <dgm:cxn modelId="{072052F4-3D4A-4EBE-9C0C-C9D75C3A99AA}" srcId="{3C762E9C-D562-4463-9F09-0613C2646ED7}" destId="{73147EA2-8AD2-446C-828E-46AA2A9B9400}" srcOrd="2" destOrd="0" parTransId="{CA980E42-96D0-4C71-BA2A-C496C5F9F2FB}" sibTransId="{CCA46E0F-8870-4757-9DD8-050A3912844B}"/>
    <dgm:cxn modelId="{A528DE31-8FC2-442D-BAF5-1EF07DBA9773}" srcId="{3DB32B8D-4F27-4398-B2AC-2ECCFFBB8833}" destId="{C324DA37-943D-48ED-965C-EE8C48986D8F}" srcOrd="0" destOrd="0" parTransId="{CB3412BB-8A08-4287-9F98-FF4D99CE60E0}" sibTransId="{F219D274-632F-40D0-9ED8-3EC1F61A3C69}"/>
    <dgm:cxn modelId="{0EB3F193-60B0-4783-BB41-A64FAF235110}" type="presOf" srcId="{C6EC1693-E9EE-4FED-8FAC-92883EC98F3E}" destId="{54B48B58-51B2-40D3-BF32-6996AC30D2B3}" srcOrd="0" destOrd="3" presId="urn:microsoft.com/office/officeart/2005/8/layout/lProcess2"/>
    <dgm:cxn modelId="{53802397-246F-40A6-BAA9-A6F099C0AC26}" srcId="{3C762E9C-D562-4463-9F09-0613C2646ED7}" destId="{BB45DDD3-BBD7-4E2B-A254-94E8034FAE22}" srcOrd="4" destOrd="0" parTransId="{1F11F20E-6937-4ADD-B311-B535DF982884}" sibTransId="{BF7AD84D-C6E6-41D6-9628-B9630A7AEF87}"/>
    <dgm:cxn modelId="{C601AF91-810B-440D-A724-972340A7F334}" type="presOf" srcId="{BB45DDD3-BBD7-4E2B-A254-94E8034FAE22}" destId="{D96847EB-DF69-45DE-8D44-59D59C4B79F3}" srcOrd="0" destOrd="0" presId="urn:microsoft.com/office/officeart/2005/8/layout/lProcess2"/>
    <dgm:cxn modelId="{656946F6-F7FA-42C5-A19A-6720B69A6B55}" type="presOf" srcId="{DBF15EDB-1397-42AE-93F4-2C9444296C2E}" destId="{B93C3FB0-6789-4D7F-8E4E-167083BE74ED}" srcOrd="0" destOrd="0" presId="urn:microsoft.com/office/officeart/2005/8/layout/lProcess2"/>
    <dgm:cxn modelId="{EA1150F6-748F-447C-A220-21E4BF2A9EAB}" srcId="{CBA40407-4D6D-4980-962B-F6BF25830BAD}" destId="{DB9244C7-1FA4-4B76-9D04-0F0189761345}" srcOrd="4" destOrd="0" parTransId="{09C7FA04-30F2-478F-8E0E-940D288EF8C8}" sibTransId="{D744A769-0C0A-4DA8-97DE-64CF3A1BB772}"/>
    <dgm:cxn modelId="{F9479B0A-FD98-420F-9039-C577F93F6E54}" type="presOf" srcId="{486958D5-3716-4CD1-AE7C-A82F4B42EB9E}" destId="{3B3C0B1B-987D-400D-A462-C727EB777CE2}" srcOrd="0" destOrd="0" presId="urn:microsoft.com/office/officeart/2005/8/layout/lProcess2"/>
    <dgm:cxn modelId="{36C49616-21DC-4A5F-8137-C1FE88B970E7}" type="presOf" srcId="{99761A95-1004-44DF-96D8-41FECB9C4A8D}" destId="{6D2CE096-2D96-45CE-A1AC-F76B3AC5E52A}" srcOrd="0" destOrd="3" presId="urn:microsoft.com/office/officeart/2005/8/layout/lProcess2"/>
    <dgm:cxn modelId="{F881CCA0-EDD5-4468-BD75-D0CADCD83B23}" srcId="{8DC79C52-9524-48D3-B0FD-85AC78B9598F}" destId="{A53D6205-B539-46ED-8A48-6AB66245DA81}" srcOrd="1" destOrd="0" parTransId="{8F2D5206-5790-4D13-A089-3F6F4853BC98}" sibTransId="{ACCABD3C-CFA9-496D-9B44-48A91AAFADAC}"/>
    <dgm:cxn modelId="{BEB5BDBC-9636-47BD-900B-FE2C4132055D}" srcId="{974567A0-4DCE-4203-AFC8-5021F5D9C4A6}" destId="{EA8F8BC2-BF33-4DB9-9CC3-195A6E23188D}" srcOrd="1" destOrd="0" parTransId="{19771F97-EC7C-4BB1-8D24-EC9A0E823643}" sibTransId="{57C43303-727A-438A-9BAD-402398C37856}"/>
    <dgm:cxn modelId="{7ECE85B4-C9A3-4C79-84A9-78141E81E746}" type="presOf" srcId="{CAE69603-1CDC-481D-A3A5-B0072E0BCADF}" destId="{1F756014-CCF1-456C-AE85-C7E83C5BB433}" srcOrd="0" destOrd="0" presId="urn:microsoft.com/office/officeart/2005/8/layout/lProcess2"/>
    <dgm:cxn modelId="{C8D8C537-3D60-444A-85DC-AC3B537A13DE}" type="presOf" srcId="{C324DA37-943D-48ED-965C-EE8C48986D8F}" destId="{40EB488A-2764-4AFD-84A0-37A426AF1811}" srcOrd="0" destOrd="1" presId="urn:microsoft.com/office/officeart/2005/8/layout/lProcess2"/>
    <dgm:cxn modelId="{064D1139-6DDC-4DF5-8DDE-5D33BC4898D5}" type="presOf" srcId="{EA8F8BC2-BF33-4DB9-9CC3-195A6E23188D}" destId="{BB9F6D59-1E88-4BD5-A686-A520CA7B281C}" srcOrd="1" destOrd="0" presId="urn:microsoft.com/office/officeart/2005/8/layout/lProcess2"/>
    <dgm:cxn modelId="{84B48F5E-E9E0-4569-A7D0-2397B8FC9BDB}" srcId="{974567A0-4DCE-4203-AFC8-5021F5D9C4A6}" destId="{E341F2BA-C722-454F-A64A-458F210FC108}" srcOrd="2" destOrd="0" parTransId="{3598D92F-61F2-4743-A428-7DE60338E5BE}" sibTransId="{018FED43-4D2E-4AD2-972C-D394C4B8C88E}"/>
    <dgm:cxn modelId="{53587508-85EF-47EA-8B11-9F44A56928E0}" type="presOf" srcId="{1013CA83-5727-483E-ABBF-B9EBDE0398C1}" destId="{6D2CE096-2D96-45CE-A1AC-F76B3AC5E52A}" srcOrd="0" destOrd="0" presId="urn:microsoft.com/office/officeart/2005/8/layout/lProcess2"/>
    <dgm:cxn modelId="{3FD3EF53-E956-405A-A2A7-77ED1BC004D9}" srcId="{EA8F8BC2-BF33-4DB9-9CC3-195A6E23188D}" destId="{86FD83B1-2BC2-4571-8D07-94DF3136804C}" srcOrd="3" destOrd="0" parTransId="{3F7EBCBB-0766-4F18-8ACA-1B75FD6F53BF}" sibTransId="{37F470A7-0EF0-429C-8D8F-42AF0FC675ED}"/>
    <dgm:cxn modelId="{8C3E746B-3F60-499B-947D-6B46296DF14F}" srcId="{CAE69603-1CDC-481D-A3A5-B0072E0BCADF}" destId="{4EA9D083-8781-4BC2-9777-20D016C47750}" srcOrd="2" destOrd="0" parTransId="{289DA710-8336-4457-9487-98CA28BA1F6C}" sibTransId="{8A9F3EFA-CDC0-4217-BDD1-5DA3E37FD494}"/>
    <dgm:cxn modelId="{CE83BE76-A541-4DC1-86C5-79110A0EC5D0}" srcId="{CBA40407-4D6D-4980-962B-F6BF25830BAD}" destId="{81CCCEBD-4572-4561-B9F2-E2D777CBE53F}" srcOrd="1" destOrd="0" parTransId="{4A356FF5-A3A3-4D46-9B6E-6DB443F39860}" sibTransId="{ED3CFB1D-2AFC-4F21-A496-44B5E6D2B9FC}"/>
    <dgm:cxn modelId="{672E04BD-C15D-42B7-AA4D-9913681E0C09}" type="presOf" srcId="{24C38AB3-7777-4BCD-9A3B-E8F64B7B2FE5}" destId="{54B48B58-51B2-40D3-BF32-6996AC30D2B3}" srcOrd="0" destOrd="1" presId="urn:microsoft.com/office/officeart/2005/8/layout/lProcess2"/>
    <dgm:cxn modelId="{DC515DCE-D7D8-4D16-AD16-7FB62E216869}" type="presOf" srcId="{FCF9F480-D2C3-4DBA-8E01-4B1FC1683896}" destId="{852AB57F-F5B1-44D5-AC92-1C5D4D959274}" srcOrd="0" destOrd="0" presId="urn:microsoft.com/office/officeart/2005/8/layout/lProcess2"/>
    <dgm:cxn modelId="{CAEBEB88-DD94-4C23-B469-92256BD228C5}" type="presOf" srcId="{3C762E9C-D562-4463-9F09-0613C2646ED7}" destId="{9002D6AC-3376-4CFD-A8BB-72D08FEA0146}" srcOrd="1" destOrd="0" presId="urn:microsoft.com/office/officeart/2005/8/layout/lProcess2"/>
    <dgm:cxn modelId="{54754B7B-C4C1-49AD-AAD4-BA9B14D3B09A}" type="presOf" srcId="{DB9244C7-1FA4-4B76-9D04-0F0189761345}" destId="{01908F8F-1390-40CB-917C-DB159B3BF8AA}" srcOrd="0" destOrd="0" presId="urn:microsoft.com/office/officeart/2005/8/layout/lProcess2"/>
    <dgm:cxn modelId="{C2E2A527-5CB5-4474-A707-E1C7B8A94C0D}" srcId="{CAE69603-1CDC-481D-A3A5-B0072E0BCADF}" destId="{486958D5-3716-4CD1-AE7C-A82F4B42EB9E}" srcOrd="1" destOrd="0" parTransId="{748C0D19-CE92-4C9E-8994-73DC5F5AEC1D}" sibTransId="{B2183E48-3C78-48BF-B11E-7346BEEEA33F}"/>
    <dgm:cxn modelId="{880B3C6D-D658-43D4-9344-5AF6FF2C2BC8}" srcId="{EA8F8BC2-BF33-4DB9-9CC3-195A6E23188D}" destId="{1013CA83-5727-483E-ABBF-B9EBDE0398C1}" srcOrd="4" destOrd="0" parTransId="{E9F9DD28-0A94-47BB-A380-7550984430E3}" sibTransId="{7072020F-1246-442B-8E3B-3CDC9B0346DC}"/>
    <dgm:cxn modelId="{35D49E13-D15D-47CD-85F0-819F0FBF47AA}" srcId="{974567A0-4DCE-4203-AFC8-5021F5D9C4A6}" destId="{AEDE61D7-41FD-4585-B065-6DA398F6173D}" srcOrd="4" destOrd="0" parTransId="{B63BB999-B243-4C62-B636-6D8991298B2C}" sibTransId="{858BD117-EE9F-46F6-AE43-6E33762F3CB8}"/>
    <dgm:cxn modelId="{35D30210-A323-4DF8-936D-C580ED329700}" srcId="{974567A0-4DCE-4203-AFC8-5021F5D9C4A6}" destId="{3C762E9C-D562-4463-9F09-0613C2646ED7}" srcOrd="3" destOrd="0" parTransId="{92068622-EE15-4AA0-97BE-5693E89A0EBA}" sibTransId="{FE6ADB29-0BE9-475F-8380-0ED65AF778F5}"/>
    <dgm:cxn modelId="{0BA158CD-76EC-4434-84E2-CB3A3D09363C}" type="presOf" srcId="{A53D6205-B539-46ED-8A48-6AB66245DA81}" destId="{44D90796-A006-4475-953C-25E5CEF392BA}" srcOrd="0" destOrd="2" presId="urn:microsoft.com/office/officeart/2005/8/layout/lProcess2"/>
    <dgm:cxn modelId="{900DF1AE-84BD-4078-AC4A-3EFE4ACC75BC}" type="presOf" srcId="{8DC79C52-9524-48D3-B0FD-85AC78B9598F}" destId="{44D90796-A006-4475-953C-25E5CEF392BA}" srcOrd="0" destOrd="0" presId="urn:microsoft.com/office/officeart/2005/8/layout/lProcess2"/>
    <dgm:cxn modelId="{724C428D-1A59-4EEF-A9A3-51D3B50471E3}" type="presOf" srcId="{FD5BA068-76F2-4F4B-823C-43C3636A04F3}" destId="{A79D1E56-138D-4717-908D-96641F0BEC9E}" srcOrd="0" destOrd="0" presId="urn:microsoft.com/office/officeart/2005/8/layout/lProcess2"/>
    <dgm:cxn modelId="{FD6DF5B6-04A7-415B-9672-7C03C3B00C1F}" srcId="{AEDE61D7-41FD-4585-B065-6DA398F6173D}" destId="{D6A0CBD1-747B-449E-B2E4-CD41E02F4B01}" srcOrd="2" destOrd="0" parTransId="{6C05D54D-C626-41D7-A103-9D8D453CEC71}" sibTransId="{439AFE85-4E1D-40F2-A7B5-65B099F2E91E}"/>
    <dgm:cxn modelId="{B9D7B427-535E-47F3-ACCA-1814248FFB20}" srcId="{3C762E9C-D562-4463-9F09-0613C2646ED7}" destId="{5A48A8E2-9608-4499-B0FF-FACF1E62DE94}" srcOrd="0" destOrd="0" parTransId="{557B6415-4AA0-4465-B160-167AC14950F7}" sibTransId="{5EAA9749-F879-41DA-B6F6-CF1FF0DC3787}"/>
    <dgm:cxn modelId="{AE107958-A85F-4B02-8C6C-4FDC7CBF0B68}" srcId="{3C762E9C-D562-4463-9F09-0613C2646ED7}" destId="{FCF9F480-D2C3-4DBA-8E01-4B1FC1683896}" srcOrd="3" destOrd="0" parTransId="{918852DE-6910-4ADB-B8F8-C36F602D23C7}" sibTransId="{3740C1D2-F2AF-4777-9EF8-53A939064979}"/>
    <dgm:cxn modelId="{61FBC8BE-CBFD-4A85-AA47-0CD417BCC3D5}" type="presOf" srcId="{614C18C3-9FFA-4D04-8C87-9B9F2C31CAC6}" destId="{3D224590-15A2-407A-8759-C15C7FC78A6A}" srcOrd="0" destOrd="0" presId="urn:microsoft.com/office/officeart/2005/8/layout/lProcess2"/>
    <dgm:cxn modelId="{3AA5CA6C-011A-4110-A507-3D2FD2561C02}" srcId="{AEDE61D7-41FD-4585-B065-6DA398F6173D}" destId="{F8F7E7F5-2C1F-4F1D-8179-7EB823804A8A}" srcOrd="3" destOrd="0" parTransId="{9C9F5881-57FD-4939-8B68-9E37DD39391F}" sibTransId="{9DA93F8C-93F6-434C-A3F1-024B734EB84F}"/>
    <dgm:cxn modelId="{F75E3A9E-05A1-4421-A8E7-3DDFF6D1171C}" type="presOf" srcId="{659C0017-40FF-4D44-BA2F-5736B95C4911}" destId="{6D2CE096-2D96-45CE-A1AC-F76B3AC5E52A}" srcOrd="0" destOrd="1" presId="urn:microsoft.com/office/officeart/2005/8/layout/lProcess2"/>
    <dgm:cxn modelId="{CBB4099C-1E97-484D-8303-8B1290DE5446}" srcId="{AEDE61D7-41FD-4585-B065-6DA398F6173D}" destId="{7DA2232C-5F02-4209-8EE3-824D07891BAE}" srcOrd="1" destOrd="0" parTransId="{58179FCC-1211-4125-AC96-4BC71535B7AA}" sibTransId="{40FE534F-688A-49BB-8429-617CA19F9248}"/>
    <dgm:cxn modelId="{959EA255-27EC-4FCB-B8AF-C93760821D05}" type="presParOf" srcId="{5416257D-4106-4A96-84CE-8C371E04C2E7}" destId="{FEA6C9FD-021B-45CF-912A-257880F9D263}" srcOrd="0" destOrd="0" presId="urn:microsoft.com/office/officeart/2005/8/layout/lProcess2"/>
    <dgm:cxn modelId="{7A165A32-1B3A-4223-806A-58EE43AD32A9}" type="presParOf" srcId="{FEA6C9FD-021B-45CF-912A-257880F9D263}" destId="{1F756014-CCF1-456C-AE85-C7E83C5BB433}" srcOrd="0" destOrd="0" presId="urn:microsoft.com/office/officeart/2005/8/layout/lProcess2"/>
    <dgm:cxn modelId="{A88A30CE-A08F-4264-AB7D-758BDC049692}" type="presParOf" srcId="{FEA6C9FD-021B-45CF-912A-257880F9D263}" destId="{CFBCBBDC-32B0-41C9-ABCA-A2D3FC74485C}" srcOrd="1" destOrd="0" presId="urn:microsoft.com/office/officeart/2005/8/layout/lProcess2"/>
    <dgm:cxn modelId="{AA106ABA-7B38-48A4-B591-653054CFC6BF}" type="presParOf" srcId="{FEA6C9FD-021B-45CF-912A-257880F9D263}" destId="{FC52294B-4078-43F2-9150-D45733FE5967}" srcOrd="2" destOrd="0" presId="urn:microsoft.com/office/officeart/2005/8/layout/lProcess2"/>
    <dgm:cxn modelId="{1E1E24DF-EB5C-4D23-BB68-B23125FF958B}" type="presParOf" srcId="{FC52294B-4078-43F2-9150-D45733FE5967}" destId="{69BCCBBC-5BAF-467D-AB5C-9E785B427E27}" srcOrd="0" destOrd="0" presId="urn:microsoft.com/office/officeart/2005/8/layout/lProcess2"/>
    <dgm:cxn modelId="{25FAF984-5E25-47E0-A5B5-714BE4040ED3}" type="presParOf" srcId="{69BCCBBC-5BAF-467D-AB5C-9E785B427E27}" destId="{9DA634DD-BC52-40AF-803F-A4D0B910AC0A}" srcOrd="0" destOrd="0" presId="urn:microsoft.com/office/officeart/2005/8/layout/lProcess2"/>
    <dgm:cxn modelId="{DEFE4499-3817-495A-B77D-CC20ED54565A}" type="presParOf" srcId="{69BCCBBC-5BAF-467D-AB5C-9E785B427E27}" destId="{705B4015-861E-4A30-ACD8-BD2F73FEF2F9}" srcOrd="1" destOrd="0" presId="urn:microsoft.com/office/officeart/2005/8/layout/lProcess2"/>
    <dgm:cxn modelId="{9795D687-7E9B-4EDA-8729-1C9A7F9CF378}" type="presParOf" srcId="{69BCCBBC-5BAF-467D-AB5C-9E785B427E27}" destId="{3B3C0B1B-987D-400D-A462-C727EB777CE2}" srcOrd="2" destOrd="0" presId="urn:microsoft.com/office/officeart/2005/8/layout/lProcess2"/>
    <dgm:cxn modelId="{5C0201C2-CDFD-4152-96E1-320C23A584C4}" type="presParOf" srcId="{69BCCBBC-5BAF-467D-AB5C-9E785B427E27}" destId="{95FB3CAF-CD99-440A-A741-ABF6A4ACA06C}" srcOrd="3" destOrd="0" presId="urn:microsoft.com/office/officeart/2005/8/layout/lProcess2"/>
    <dgm:cxn modelId="{C7B232B9-03FB-4F5F-8E60-88EEDC6D6025}" type="presParOf" srcId="{69BCCBBC-5BAF-467D-AB5C-9E785B427E27}" destId="{521E45E2-3B41-4735-81E0-B154851C0660}" srcOrd="4" destOrd="0" presId="urn:microsoft.com/office/officeart/2005/8/layout/lProcess2"/>
    <dgm:cxn modelId="{F9E188BD-1AF7-4987-8704-DF086420C4D6}" type="presParOf" srcId="{69BCCBBC-5BAF-467D-AB5C-9E785B427E27}" destId="{C9A36F4C-3984-41A7-A002-62F967A6E110}" srcOrd="5" destOrd="0" presId="urn:microsoft.com/office/officeart/2005/8/layout/lProcess2"/>
    <dgm:cxn modelId="{F0456AFE-002F-4222-B0D3-BC26D2F7E522}" type="presParOf" srcId="{69BCCBBC-5BAF-467D-AB5C-9E785B427E27}" destId="{0EA0B5FC-4D58-41E5-85DD-B61A4B875AA1}" srcOrd="6" destOrd="0" presId="urn:microsoft.com/office/officeart/2005/8/layout/lProcess2"/>
    <dgm:cxn modelId="{CA5FF2BC-497A-4F75-8D3F-E7E5951C1E32}" type="presParOf" srcId="{5416257D-4106-4A96-84CE-8C371E04C2E7}" destId="{766B928F-FE49-454A-BE95-053B6CD6BF4E}" srcOrd="1" destOrd="0" presId="urn:microsoft.com/office/officeart/2005/8/layout/lProcess2"/>
    <dgm:cxn modelId="{5E833589-3303-46A4-91C8-3C2A5305DB54}" type="presParOf" srcId="{5416257D-4106-4A96-84CE-8C371E04C2E7}" destId="{D97F091B-9594-4F20-89BD-2BF7E7BA4924}" srcOrd="2" destOrd="0" presId="urn:microsoft.com/office/officeart/2005/8/layout/lProcess2"/>
    <dgm:cxn modelId="{77F4A401-1210-483D-9048-47644DCE52FE}" type="presParOf" srcId="{D97F091B-9594-4F20-89BD-2BF7E7BA4924}" destId="{8DA75B85-6CA4-422C-848B-0AE4EDA5004E}" srcOrd="0" destOrd="0" presId="urn:microsoft.com/office/officeart/2005/8/layout/lProcess2"/>
    <dgm:cxn modelId="{05DD7A73-69C2-4092-9D49-B8A83B15B21D}" type="presParOf" srcId="{D97F091B-9594-4F20-89BD-2BF7E7BA4924}" destId="{BB9F6D59-1E88-4BD5-A686-A520CA7B281C}" srcOrd="1" destOrd="0" presId="urn:microsoft.com/office/officeart/2005/8/layout/lProcess2"/>
    <dgm:cxn modelId="{F5A139A3-C36E-4E16-8018-7DAC3919B5E4}" type="presParOf" srcId="{D97F091B-9594-4F20-89BD-2BF7E7BA4924}" destId="{35C6CACD-5C9D-4C72-B707-C109BF4EEC69}" srcOrd="2" destOrd="0" presId="urn:microsoft.com/office/officeart/2005/8/layout/lProcess2"/>
    <dgm:cxn modelId="{722A7EAB-2AA1-4814-958A-B35C500725AE}" type="presParOf" srcId="{35C6CACD-5C9D-4C72-B707-C109BF4EEC69}" destId="{E1EF6836-3E09-4AD0-A438-39C12933AB53}" srcOrd="0" destOrd="0" presId="urn:microsoft.com/office/officeart/2005/8/layout/lProcess2"/>
    <dgm:cxn modelId="{01BA81FF-9658-41E7-B3BD-3E76F5693034}" type="presParOf" srcId="{E1EF6836-3E09-4AD0-A438-39C12933AB53}" destId="{CC6AC23F-621E-481B-9E58-30568A43F0E1}" srcOrd="0" destOrd="0" presId="urn:microsoft.com/office/officeart/2005/8/layout/lProcess2"/>
    <dgm:cxn modelId="{59EFBDEF-445D-49F7-AA7A-27DA084C62D2}" type="presParOf" srcId="{E1EF6836-3E09-4AD0-A438-39C12933AB53}" destId="{64E16135-6D3D-46F7-8E2F-B9AE418FE06D}" srcOrd="1" destOrd="0" presId="urn:microsoft.com/office/officeart/2005/8/layout/lProcess2"/>
    <dgm:cxn modelId="{9FE66418-5C9B-4B7D-A798-F85FB2B4F473}" type="presParOf" srcId="{E1EF6836-3E09-4AD0-A438-39C12933AB53}" destId="{ED9192C0-3658-4B59-8743-CE71C2FB5B77}" srcOrd="2" destOrd="0" presId="urn:microsoft.com/office/officeart/2005/8/layout/lProcess2"/>
    <dgm:cxn modelId="{4F04BF6D-2D32-4BA4-80B4-3CBC5018B0B1}" type="presParOf" srcId="{E1EF6836-3E09-4AD0-A438-39C12933AB53}" destId="{7918941D-7999-4EEC-B0B9-EC0FFCC39DF6}" srcOrd="3" destOrd="0" presId="urn:microsoft.com/office/officeart/2005/8/layout/lProcess2"/>
    <dgm:cxn modelId="{E63DBA3B-48BA-42FC-8916-29AA5F70C604}" type="presParOf" srcId="{E1EF6836-3E09-4AD0-A438-39C12933AB53}" destId="{0BD1FD1E-846F-439F-B15C-4E92F0852D18}" srcOrd="4" destOrd="0" presId="urn:microsoft.com/office/officeart/2005/8/layout/lProcess2"/>
    <dgm:cxn modelId="{D62C25DE-F07F-4C35-AF89-F7E4BF66551C}" type="presParOf" srcId="{E1EF6836-3E09-4AD0-A438-39C12933AB53}" destId="{4A6881DC-175D-4C43-8FB1-2EBA2874DBA6}" srcOrd="5" destOrd="0" presId="urn:microsoft.com/office/officeart/2005/8/layout/lProcess2"/>
    <dgm:cxn modelId="{B3DEBDB0-2CED-499B-A4DD-3F7403E4CDCB}" type="presParOf" srcId="{E1EF6836-3E09-4AD0-A438-39C12933AB53}" destId="{54B48B58-51B2-40D3-BF32-6996AC30D2B3}" srcOrd="6" destOrd="0" presId="urn:microsoft.com/office/officeart/2005/8/layout/lProcess2"/>
    <dgm:cxn modelId="{E4A5EBC4-5A3B-48FE-950A-288B9313F10C}" type="presParOf" srcId="{E1EF6836-3E09-4AD0-A438-39C12933AB53}" destId="{919FBA0C-AC62-4DDF-9743-EDF6E21FF981}" srcOrd="7" destOrd="0" presId="urn:microsoft.com/office/officeart/2005/8/layout/lProcess2"/>
    <dgm:cxn modelId="{00BD1922-85A5-4441-B0C2-206B80DCFC0B}" type="presParOf" srcId="{E1EF6836-3E09-4AD0-A438-39C12933AB53}" destId="{6D2CE096-2D96-45CE-A1AC-F76B3AC5E52A}" srcOrd="8" destOrd="0" presId="urn:microsoft.com/office/officeart/2005/8/layout/lProcess2"/>
    <dgm:cxn modelId="{15BDBBC1-E039-4E16-9338-C547A94C55EE}" type="presParOf" srcId="{5416257D-4106-4A96-84CE-8C371E04C2E7}" destId="{A46DF71D-2B7C-43BA-A5E8-C6C6E24DBA9F}" srcOrd="3" destOrd="0" presId="urn:microsoft.com/office/officeart/2005/8/layout/lProcess2"/>
    <dgm:cxn modelId="{3359B610-9FF6-4633-93CD-633E70E400E9}" type="presParOf" srcId="{5416257D-4106-4A96-84CE-8C371E04C2E7}" destId="{1AC8E98D-0B02-42DB-AF41-59A469C62644}" srcOrd="4" destOrd="0" presId="urn:microsoft.com/office/officeart/2005/8/layout/lProcess2"/>
    <dgm:cxn modelId="{E46D28B3-31AF-4AF4-9144-9457F09204D0}" type="presParOf" srcId="{1AC8E98D-0B02-42DB-AF41-59A469C62644}" destId="{ED2272FD-4F3F-4A56-BEB6-2442B8CF2723}" srcOrd="0" destOrd="0" presId="urn:microsoft.com/office/officeart/2005/8/layout/lProcess2"/>
    <dgm:cxn modelId="{80ADAE5D-D52C-479E-AF20-7A14CF8D27C9}" type="presParOf" srcId="{1AC8E98D-0B02-42DB-AF41-59A469C62644}" destId="{1EE2756F-5280-46BD-86B8-F94D9DFA6AAC}" srcOrd="1" destOrd="0" presId="urn:microsoft.com/office/officeart/2005/8/layout/lProcess2"/>
    <dgm:cxn modelId="{9C2E0481-CA37-49A4-931F-F385C1B6A0B1}" type="presParOf" srcId="{1AC8E98D-0B02-42DB-AF41-59A469C62644}" destId="{A22219BC-B17D-468E-B5F2-EE63E7ABE749}" srcOrd="2" destOrd="0" presId="urn:microsoft.com/office/officeart/2005/8/layout/lProcess2"/>
    <dgm:cxn modelId="{7572A4C2-A496-4A92-B986-46F69DE7C9AD}" type="presParOf" srcId="{A22219BC-B17D-468E-B5F2-EE63E7ABE749}" destId="{4A2A89E9-EC09-4898-B27F-170D06FB8B78}" srcOrd="0" destOrd="0" presId="urn:microsoft.com/office/officeart/2005/8/layout/lProcess2"/>
    <dgm:cxn modelId="{ECA35E77-D64F-479C-AF69-64D69E499C4D}" type="presParOf" srcId="{4A2A89E9-EC09-4898-B27F-170D06FB8B78}" destId="{40EB488A-2764-4AFD-84A0-37A426AF1811}" srcOrd="0" destOrd="0" presId="urn:microsoft.com/office/officeart/2005/8/layout/lProcess2"/>
    <dgm:cxn modelId="{B83B51A5-2AE6-4D37-8B3E-7B2581D02BDA}" type="presParOf" srcId="{4A2A89E9-EC09-4898-B27F-170D06FB8B78}" destId="{8256DE41-7DFB-40FB-9681-EA297BB04365}" srcOrd="1" destOrd="0" presId="urn:microsoft.com/office/officeart/2005/8/layout/lProcess2"/>
    <dgm:cxn modelId="{D68C7A2F-4FA9-4D2F-80D4-02E3E224DA5B}" type="presParOf" srcId="{4A2A89E9-EC09-4898-B27F-170D06FB8B78}" destId="{3D224590-15A2-407A-8759-C15C7FC78A6A}" srcOrd="2" destOrd="0" presId="urn:microsoft.com/office/officeart/2005/8/layout/lProcess2"/>
    <dgm:cxn modelId="{777A00EF-3523-4314-BBD0-8B7DC4ACA964}" type="presParOf" srcId="{4A2A89E9-EC09-4898-B27F-170D06FB8B78}" destId="{8CDE176D-D9F2-441F-9244-F0EB8555C509}" srcOrd="3" destOrd="0" presId="urn:microsoft.com/office/officeart/2005/8/layout/lProcess2"/>
    <dgm:cxn modelId="{6B35C0A0-31E3-45F6-A9B6-1BD9650EF7FA}" type="presParOf" srcId="{4A2A89E9-EC09-4898-B27F-170D06FB8B78}" destId="{44D90796-A006-4475-953C-25E5CEF392BA}" srcOrd="4" destOrd="0" presId="urn:microsoft.com/office/officeart/2005/8/layout/lProcess2"/>
    <dgm:cxn modelId="{523ADB23-CD1E-4A2B-AD5A-8071368E804A}" type="presParOf" srcId="{5416257D-4106-4A96-84CE-8C371E04C2E7}" destId="{38154038-2EB7-429D-A6F0-9F1DC5016365}" srcOrd="5" destOrd="0" presId="urn:microsoft.com/office/officeart/2005/8/layout/lProcess2"/>
    <dgm:cxn modelId="{F0203A8A-3803-4E71-B7C6-2B2D9CE03CA9}" type="presParOf" srcId="{5416257D-4106-4A96-84CE-8C371E04C2E7}" destId="{B8852DF3-7412-4E39-8591-B6A83A230650}" srcOrd="6" destOrd="0" presId="urn:microsoft.com/office/officeart/2005/8/layout/lProcess2"/>
    <dgm:cxn modelId="{B2C097C4-4B7B-4B6A-A037-090EC4547D21}" type="presParOf" srcId="{B8852DF3-7412-4E39-8591-B6A83A230650}" destId="{8A3FDD48-4A3D-47F9-BE81-45826C7AFD46}" srcOrd="0" destOrd="0" presId="urn:microsoft.com/office/officeart/2005/8/layout/lProcess2"/>
    <dgm:cxn modelId="{2E198325-9C9A-46F1-8343-36A695731978}" type="presParOf" srcId="{B8852DF3-7412-4E39-8591-B6A83A230650}" destId="{9002D6AC-3376-4CFD-A8BB-72D08FEA0146}" srcOrd="1" destOrd="0" presId="urn:microsoft.com/office/officeart/2005/8/layout/lProcess2"/>
    <dgm:cxn modelId="{8325B638-77CC-406B-A265-92AE79FA426B}" type="presParOf" srcId="{B8852DF3-7412-4E39-8591-B6A83A230650}" destId="{C3F6EF75-EF9A-4C49-93B5-938E3BB9789F}" srcOrd="2" destOrd="0" presId="urn:microsoft.com/office/officeart/2005/8/layout/lProcess2"/>
    <dgm:cxn modelId="{2EC3CF5B-E49E-46CD-BEE6-EF38A6B701A2}" type="presParOf" srcId="{C3F6EF75-EF9A-4C49-93B5-938E3BB9789F}" destId="{233C0612-C75D-4610-986F-06BEC22003F3}" srcOrd="0" destOrd="0" presId="urn:microsoft.com/office/officeart/2005/8/layout/lProcess2"/>
    <dgm:cxn modelId="{70C82EC7-A334-4CA6-BE4A-099A83421DB5}" type="presParOf" srcId="{233C0612-C75D-4610-986F-06BEC22003F3}" destId="{5A0EB6D8-CBEE-4C00-B0FB-5C87B83F8AFA}" srcOrd="0" destOrd="0" presId="urn:microsoft.com/office/officeart/2005/8/layout/lProcess2"/>
    <dgm:cxn modelId="{2F1B429C-6128-4A1E-8089-7FA05CC3FF49}" type="presParOf" srcId="{233C0612-C75D-4610-986F-06BEC22003F3}" destId="{4945585A-33C9-4A13-A69E-B72DD9C1DC16}" srcOrd="1" destOrd="0" presId="urn:microsoft.com/office/officeart/2005/8/layout/lProcess2"/>
    <dgm:cxn modelId="{B4BFB71A-E6E7-4C0F-9F56-FEBA8369B90F}" type="presParOf" srcId="{233C0612-C75D-4610-986F-06BEC22003F3}" destId="{9BE551B8-3266-406F-BD99-F0BE55900849}" srcOrd="2" destOrd="0" presId="urn:microsoft.com/office/officeart/2005/8/layout/lProcess2"/>
    <dgm:cxn modelId="{B73E9271-23F7-4C34-B4F9-73263DF4C1F2}" type="presParOf" srcId="{233C0612-C75D-4610-986F-06BEC22003F3}" destId="{8D78EE58-33F3-45E6-83EF-D36F0B210FED}" srcOrd="3" destOrd="0" presId="urn:microsoft.com/office/officeart/2005/8/layout/lProcess2"/>
    <dgm:cxn modelId="{BC840D58-0120-4940-8067-4A2E284E1339}" type="presParOf" srcId="{233C0612-C75D-4610-986F-06BEC22003F3}" destId="{DD057409-0DBD-42B5-B30B-2582B4D97C82}" srcOrd="4" destOrd="0" presId="urn:microsoft.com/office/officeart/2005/8/layout/lProcess2"/>
    <dgm:cxn modelId="{8FC8A2E1-BBE2-4351-9138-91190177F502}" type="presParOf" srcId="{233C0612-C75D-4610-986F-06BEC22003F3}" destId="{26DFE625-B237-42C9-A98C-8BD9C306E109}" srcOrd="5" destOrd="0" presId="urn:microsoft.com/office/officeart/2005/8/layout/lProcess2"/>
    <dgm:cxn modelId="{67A38DCD-7B16-4AD8-BD43-5404863BB2F0}" type="presParOf" srcId="{233C0612-C75D-4610-986F-06BEC22003F3}" destId="{852AB57F-F5B1-44D5-AC92-1C5D4D959274}" srcOrd="6" destOrd="0" presId="urn:microsoft.com/office/officeart/2005/8/layout/lProcess2"/>
    <dgm:cxn modelId="{16B6934A-E8D8-4BC1-B908-58516086348B}" type="presParOf" srcId="{233C0612-C75D-4610-986F-06BEC22003F3}" destId="{2DB3F558-59F6-4D71-8F73-E7CFE08F8B7E}" srcOrd="7" destOrd="0" presId="urn:microsoft.com/office/officeart/2005/8/layout/lProcess2"/>
    <dgm:cxn modelId="{CE29DE47-58EA-476A-B95C-8809ADA16AE8}" type="presParOf" srcId="{233C0612-C75D-4610-986F-06BEC22003F3}" destId="{D96847EB-DF69-45DE-8D44-59D59C4B79F3}" srcOrd="8" destOrd="0" presId="urn:microsoft.com/office/officeart/2005/8/layout/lProcess2"/>
    <dgm:cxn modelId="{B23CE44A-D943-46EE-8170-EDB7AA2A7CAC}" type="presParOf" srcId="{5416257D-4106-4A96-84CE-8C371E04C2E7}" destId="{33498147-600B-4353-B29A-F98DFD39C5BF}" srcOrd="7" destOrd="0" presId="urn:microsoft.com/office/officeart/2005/8/layout/lProcess2"/>
    <dgm:cxn modelId="{168AEACF-C58B-4618-968D-5DEE76DC1094}" type="presParOf" srcId="{5416257D-4106-4A96-84CE-8C371E04C2E7}" destId="{BCB70465-07A3-4C1E-BD24-A4F4ADE2C473}" srcOrd="8" destOrd="0" presId="urn:microsoft.com/office/officeart/2005/8/layout/lProcess2"/>
    <dgm:cxn modelId="{2F45BF17-B63A-4636-9A3B-318341852C19}" type="presParOf" srcId="{BCB70465-07A3-4C1E-BD24-A4F4ADE2C473}" destId="{5134D778-CFAF-4970-984A-AE9ED38B8B5C}" srcOrd="0" destOrd="0" presId="urn:microsoft.com/office/officeart/2005/8/layout/lProcess2"/>
    <dgm:cxn modelId="{DCC5E2FC-B25A-4B3E-AF75-805383496CA1}" type="presParOf" srcId="{BCB70465-07A3-4C1E-BD24-A4F4ADE2C473}" destId="{1A0614A2-6D65-4D19-8F58-E935C7777E21}" srcOrd="1" destOrd="0" presId="urn:microsoft.com/office/officeart/2005/8/layout/lProcess2"/>
    <dgm:cxn modelId="{5552C198-D787-4204-B62E-B9CFFF7CB8F4}" type="presParOf" srcId="{BCB70465-07A3-4C1E-BD24-A4F4ADE2C473}" destId="{4E94A672-6979-4FA3-8BA5-2C81278FF422}" srcOrd="2" destOrd="0" presId="urn:microsoft.com/office/officeart/2005/8/layout/lProcess2"/>
    <dgm:cxn modelId="{BC5565DC-2024-4EE2-979A-CBAB1B65688D}" type="presParOf" srcId="{4E94A672-6979-4FA3-8BA5-2C81278FF422}" destId="{511E068C-AB16-45AE-981E-2D28C87FC5D3}" srcOrd="0" destOrd="0" presId="urn:microsoft.com/office/officeart/2005/8/layout/lProcess2"/>
    <dgm:cxn modelId="{64DB2121-6A72-4CE7-A1FA-345CEDB5726F}" type="presParOf" srcId="{511E068C-AB16-45AE-981E-2D28C87FC5D3}" destId="{0F5EFC9B-05B6-440A-B999-0E40C6DD8406}" srcOrd="0" destOrd="0" presId="urn:microsoft.com/office/officeart/2005/8/layout/lProcess2"/>
    <dgm:cxn modelId="{DEC1C1E7-4A49-4E3F-B752-5813C6C516A2}" type="presParOf" srcId="{511E068C-AB16-45AE-981E-2D28C87FC5D3}" destId="{11159AB4-4D2B-4117-A87F-AFCCFDE571C2}" srcOrd="1" destOrd="0" presId="urn:microsoft.com/office/officeart/2005/8/layout/lProcess2"/>
    <dgm:cxn modelId="{70B6BE2B-DF6C-4B7A-AEB0-32AFF1E044B3}" type="presParOf" srcId="{511E068C-AB16-45AE-981E-2D28C87FC5D3}" destId="{D9D153F3-2928-4C72-9D6C-437945C9A822}" srcOrd="2" destOrd="0" presId="urn:microsoft.com/office/officeart/2005/8/layout/lProcess2"/>
    <dgm:cxn modelId="{32229D07-9651-463E-AB8F-15839271113D}" type="presParOf" srcId="{511E068C-AB16-45AE-981E-2D28C87FC5D3}" destId="{4666B976-A4F9-458A-8277-2E633B114EF5}" srcOrd="3" destOrd="0" presId="urn:microsoft.com/office/officeart/2005/8/layout/lProcess2"/>
    <dgm:cxn modelId="{3D0A3CD9-ABA5-403E-9CFA-6F17D1637F33}" type="presParOf" srcId="{511E068C-AB16-45AE-981E-2D28C87FC5D3}" destId="{BC7DAEC7-B6AD-450D-AE7F-82CFE5BDC166}" srcOrd="4" destOrd="0" presId="urn:microsoft.com/office/officeart/2005/8/layout/lProcess2"/>
    <dgm:cxn modelId="{92C9611B-1D59-4417-9078-90E619620629}" type="presParOf" srcId="{511E068C-AB16-45AE-981E-2D28C87FC5D3}" destId="{30DC114D-7B6E-49DE-B39E-A7A264690296}" srcOrd="5" destOrd="0" presId="urn:microsoft.com/office/officeart/2005/8/layout/lProcess2"/>
    <dgm:cxn modelId="{FFC24536-5A28-4698-81DF-119928E35BE6}" type="presParOf" srcId="{511E068C-AB16-45AE-981E-2D28C87FC5D3}" destId="{F9D16A12-FA96-4F56-99C7-6E6E277E475A}" srcOrd="6" destOrd="0" presId="urn:microsoft.com/office/officeart/2005/8/layout/lProcess2"/>
    <dgm:cxn modelId="{EAAB334A-43EC-42F5-88B5-2AD01FFCCBC2}" type="presParOf" srcId="{5416257D-4106-4A96-84CE-8C371E04C2E7}" destId="{CF3449EA-EED3-4084-B933-367DD940642A}" srcOrd="9" destOrd="0" presId="urn:microsoft.com/office/officeart/2005/8/layout/lProcess2"/>
    <dgm:cxn modelId="{5C20ED60-4898-44C6-9C3F-DCD044CD8C21}" type="presParOf" srcId="{5416257D-4106-4A96-84CE-8C371E04C2E7}" destId="{89216570-2A3E-4A32-B974-F7345415054A}" srcOrd="10" destOrd="0" presId="urn:microsoft.com/office/officeart/2005/8/layout/lProcess2"/>
    <dgm:cxn modelId="{7BF4FFDB-CB5F-46E1-BE3E-D8497DF3147C}" type="presParOf" srcId="{89216570-2A3E-4A32-B974-F7345415054A}" destId="{976CF74D-9253-4F8B-9D54-A1760A3726CA}" srcOrd="0" destOrd="0" presId="urn:microsoft.com/office/officeart/2005/8/layout/lProcess2"/>
    <dgm:cxn modelId="{0BCBDADA-D40E-4695-A604-1B9FE8E1A0B2}" type="presParOf" srcId="{89216570-2A3E-4A32-B974-F7345415054A}" destId="{E687DA5A-32DB-4814-9AF4-74299704FB50}" srcOrd="1" destOrd="0" presId="urn:microsoft.com/office/officeart/2005/8/layout/lProcess2"/>
    <dgm:cxn modelId="{1BA09DDE-9CD8-412A-9DF2-E4C1B4FD5DFA}" type="presParOf" srcId="{89216570-2A3E-4A32-B974-F7345415054A}" destId="{DD7E3827-E05B-4E84-B4D9-4BF611FE15D6}" srcOrd="2" destOrd="0" presId="urn:microsoft.com/office/officeart/2005/8/layout/lProcess2"/>
    <dgm:cxn modelId="{B679FDCA-51FB-4BA7-9D4F-FFE0F938EEFB}" type="presParOf" srcId="{DD7E3827-E05B-4E84-B4D9-4BF611FE15D6}" destId="{EE1204D1-6768-43D2-90E8-951BA1CB4BF5}" srcOrd="0" destOrd="0" presId="urn:microsoft.com/office/officeart/2005/8/layout/lProcess2"/>
    <dgm:cxn modelId="{F3986EAF-A6E5-44FD-AE52-92B18E7117B5}" type="presParOf" srcId="{EE1204D1-6768-43D2-90E8-951BA1CB4BF5}" destId="{6289CF59-BB90-405E-AA52-8C5D7C43A8BF}" srcOrd="0" destOrd="0" presId="urn:microsoft.com/office/officeart/2005/8/layout/lProcess2"/>
    <dgm:cxn modelId="{5FA06F36-1AFE-4257-B480-526EFB5F36D7}" type="presParOf" srcId="{EE1204D1-6768-43D2-90E8-951BA1CB4BF5}" destId="{3217D4A5-085A-4A06-A958-53B148B476C9}" srcOrd="1" destOrd="0" presId="urn:microsoft.com/office/officeart/2005/8/layout/lProcess2"/>
    <dgm:cxn modelId="{7E2C7B8B-F036-4B44-B495-B667173017F8}" type="presParOf" srcId="{EE1204D1-6768-43D2-90E8-951BA1CB4BF5}" destId="{2C377316-2196-4D8B-9B00-BFCBF050B981}" srcOrd="2" destOrd="0" presId="urn:microsoft.com/office/officeart/2005/8/layout/lProcess2"/>
    <dgm:cxn modelId="{1B84D45F-0C09-45D9-B807-E3415499952B}" type="presParOf" srcId="{EE1204D1-6768-43D2-90E8-951BA1CB4BF5}" destId="{800E7C27-BC02-45DE-BA20-DA9FCD6B753A}" srcOrd="3" destOrd="0" presId="urn:microsoft.com/office/officeart/2005/8/layout/lProcess2"/>
    <dgm:cxn modelId="{69579B14-9D97-4B6A-A58A-02A0B406F10D}" type="presParOf" srcId="{EE1204D1-6768-43D2-90E8-951BA1CB4BF5}" destId="{B93C3FB0-6789-4D7F-8E4E-167083BE74ED}" srcOrd="4" destOrd="0" presId="urn:microsoft.com/office/officeart/2005/8/layout/lProcess2"/>
    <dgm:cxn modelId="{B45477D5-71F7-4FEA-8088-BD4951DBA943}" type="presParOf" srcId="{EE1204D1-6768-43D2-90E8-951BA1CB4BF5}" destId="{63C23EDC-7396-4AFA-A1C2-0A6BB7B9C90E}" srcOrd="5" destOrd="0" presId="urn:microsoft.com/office/officeart/2005/8/layout/lProcess2"/>
    <dgm:cxn modelId="{5748E7F4-7E56-40D7-915D-92E028CEE74F}" type="presParOf" srcId="{EE1204D1-6768-43D2-90E8-951BA1CB4BF5}" destId="{A79D1E56-138D-4717-908D-96641F0BEC9E}" srcOrd="6" destOrd="0" presId="urn:microsoft.com/office/officeart/2005/8/layout/lProcess2"/>
    <dgm:cxn modelId="{5490105C-933D-4FF1-9E86-224E2EAEFAF6}" type="presParOf" srcId="{EE1204D1-6768-43D2-90E8-951BA1CB4BF5}" destId="{041A94BF-E47B-45CA-B403-2E49FA095CD6}" srcOrd="7" destOrd="0" presId="urn:microsoft.com/office/officeart/2005/8/layout/lProcess2"/>
    <dgm:cxn modelId="{C9E34BC1-FC8A-41C0-844A-E2BB030C1968}" type="presParOf" srcId="{EE1204D1-6768-43D2-90E8-951BA1CB4BF5}" destId="{01908F8F-1390-40CB-917C-DB159B3BF8AA}"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0C5533-70A0-40A0-A1D6-E0EAB7FB64EC}"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39FA13D7-BDD5-4EDF-AF5E-0AE7C8AAADDD}">
      <dgm:prSet phldrT="[Text]" custT="1"/>
      <dgm:spPr/>
      <dgm:t>
        <a:bodyPr/>
        <a:lstStyle/>
        <a:p>
          <a:r>
            <a:rPr lang="en-US" sz="2400" dirty="0" smtClean="0"/>
            <a:t>Superintendent</a:t>
          </a:r>
          <a:endParaRPr lang="en-US" sz="2400" dirty="0"/>
        </a:p>
      </dgm:t>
    </dgm:pt>
    <dgm:pt modelId="{5F281D62-E5F4-43CD-A2CD-A387ED170F09}" type="parTrans" cxnId="{4DC82BDD-0CBF-4833-A06C-6AAF59961C54}">
      <dgm:prSet/>
      <dgm:spPr/>
      <dgm:t>
        <a:bodyPr/>
        <a:lstStyle/>
        <a:p>
          <a:endParaRPr lang="en-US"/>
        </a:p>
      </dgm:t>
    </dgm:pt>
    <dgm:pt modelId="{A070B096-7C67-487F-B9C8-04DC23DF9FA7}" type="sibTrans" cxnId="{4DC82BDD-0CBF-4833-A06C-6AAF59961C54}">
      <dgm:prSet/>
      <dgm:spPr/>
      <dgm:t>
        <a:bodyPr/>
        <a:lstStyle/>
        <a:p>
          <a:endParaRPr lang="en-US"/>
        </a:p>
      </dgm:t>
    </dgm:pt>
    <dgm:pt modelId="{9A0E35F9-25B0-48F6-A44D-E0EDC6B52304}">
      <dgm:prSet custT="1"/>
      <dgm:spPr>
        <a:solidFill>
          <a:schemeClr val="tx1">
            <a:lumMod val="50000"/>
          </a:schemeClr>
        </a:solidFill>
      </dgm:spPr>
      <dgm:t>
        <a:bodyPr/>
        <a:lstStyle/>
        <a:p>
          <a:r>
            <a:rPr lang="en-US" sz="1600" dirty="0" smtClean="0"/>
            <a:t>Skills</a:t>
          </a:r>
        </a:p>
      </dgm:t>
    </dgm:pt>
    <dgm:pt modelId="{BEDAB431-573E-4319-B6A9-B98FBD4A06DA}" type="parTrans" cxnId="{CD6E9DDE-400D-4EA5-A125-8D282F6C61E3}">
      <dgm:prSet/>
      <dgm:spPr/>
      <dgm:t>
        <a:bodyPr/>
        <a:lstStyle/>
        <a:p>
          <a:endParaRPr lang="en-US"/>
        </a:p>
      </dgm:t>
    </dgm:pt>
    <dgm:pt modelId="{360C1BEA-DD14-41A6-ABDC-E443D454EFE0}" type="sibTrans" cxnId="{CD6E9DDE-400D-4EA5-A125-8D282F6C61E3}">
      <dgm:prSet/>
      <dgm:spPr/>
      <dgm:t>
        <a:bodyPr/>
        <a:lstStyle/>
        <a:p>
          <a:endParaRPr lang="en-US"/>
        </a:p>
      </dgm:t>
    </dgm:pt>
    <dgm:pt modelId="{FDDAF735-F4A4-4552-B179-018E42982407}">
      <dgm:prSet custT="1"/>
      <dgm:spPr>
        <a:solidFill>
          <a:schemeClr val="tx1">
            <a:lumMod val="50000"/>
          </a:schemeClr>
        </a:solidFill>
      </dgm:spPr>
      <dgm:t>
        <a:bodyPr/>
        <a:lstStyle/>
        <a:p>
          <a:r>
            <a:rPr lang="en-US" sz="1600" dirty="0" smtClean="0"/>
            <a:t>Training</a:t>
          </a:r>
        </a:p>
      </dgm:t>
    </dgm:pt>
    <dgm:pt modelId="{BA784B71-1592-4576-A960-1D3A3D66A8C9}" type="parTrans" cxnId="{C73F3F7B-1AC2-47FE-9AE5-137FDA2BFD3A}">
      <dgm:prSet/>
      <dgm:spPr/>
      <dgm:t>
        <a:bodyPr/>
        <a:lstStyle/>
        <a:p>
          <a:endParaRPr lang="en-US"/>
        </a:p>
      </dgm:t>
    </dgm:pt>
    <dgm:pt modelId="{54444C2C-DFA1-4C3C-85D9-584A3482607D}" type="sibTrans" cxnId="{C73F3F7B-1AC2-47FE-9AE5-137FDA2BFD3A}">
      <dgm:prSet/>
      <dgm:spPr/>
      <dgm:t>
        <a:bodyPr/>
        <a:lstStyle/>
        <a:p>
          <a:endParaRPr lang="en-US"/>
        </a:p>
      </dgm:t>
    </dgm:pt>
    <dgm:pt modelId="{D748AF9D-3AD3-408B-92B1-13B011547CF2}">
      <dgm:prSet custT="1"/>
      <dgm:spPr>
        <a:solidFill>
          <a:schemeClr val="tx1">
            <a:lumMod val="50000"/>
          </a:schemeClr>
        </a:solidFill>
      </dgm:spPr>
      <dgm:t>
        <a:bodyPr/>
        <a:lstStyle/>
        <a:p>
          <a:r>
            <a:rPr lang="en-US" sz="1600" dirty="0" smtClean="0"/>
            <a:t>Backup</a:t>
          </a:r>
        </a:p>
      </dgm:t>
    </dgm:pt>
    <dgm:pt modelId="{6440355B-D4D1-4A63-B54B-5422ADC54CC7}" type="parTrans" cxnId="{EEC2CF54-F012-4F74-B96C-73CCBB14085F}">
      <dgm:prSet/>
      <dgm:spPr/>
      <dgm:t>
        <a:bodyPr/>
        <a:lstStyle/>
        <a:p>
          <a:endParaRPr lang="en-US"/>
        </a:p>
      </dgm:t>
    </dgm:pt>
    <dgm:pt modelId="{4464FCE4-BAB0-4DDF-BF30-4CCADB295B9E}" type="sibTrans" cxnId="{EEC2CF54-F012-4F74-B96C-73CCBB14085F}">
      <dgm:prSet/>
      <dgm:spPr/>
      <dgm:t>
        <a:bodyPr/>
        <a:lstStyle/>
        <a:p>
          <a:endParaRPr lang="en-US"/>
        </a:p>
      </dgm:t>
    </dgm:pt>
    <dgm:pt modelId="{3350552F-DD7B-47B1-BF19-5F753C8D8F24}">
      <dgm:prSet custT="1"/>
      <dgm:spPr>
        <a:solidFill>
          <a:schemeClr val="tx1">
            <a:lumMod val="50000"/>
          </a:schemeClr>
        </a:solidFill>
      </dgm:spPr>
      <dgm:t>
        <a:bodyPr/>
        <a:lstStyle/>
        <a:p>
          <a:r>
            <a:rPr lang="en-US" sz="1600" dirty="0" smtClean="0"/>
            <a:t>Other responsibilities</a:t>
          </a:r>
        </a:p>
      </dgm:t>
    </dgm:pt>
    <dgm:pt modelId="{F5271506-D059-46F9-B0EB-EA4FD72DD366}" type="parTrans" cxnId="{38965C0A-4A1D-4963-801D-59E7BB551963}">
      <dgm:prSet/>
      <dgm:spPr/>
      <dgm:t>
        <a:bodyPr/>
        <a:lstStyle/>
        <a:p>
          <a:endParaRPr lang="en-US"/>
        </a:p>
      </dgm:t>
    </dgm:pt>
    <dgm:pt modelId="{52933115-F235-4947-93F2-F46C92B24ED2}" type="sibTrans" cxnId="{38965C0A-4A1D-4963-801D-59E7BB551963}">
      <dgm:prSet/>
      <dgm:spPr/>
      <dgm:t>
        <a:bodyPr/>
        <a:lstStyle/>
        <a:p>
          <a:endParaRPr lang="en-US"/>
        </a:p>
      </dgm:t>
    </dgm:pt>
    <dgm:pt modelId="{2435D97E-2875-4B27-95DD-5E77CDBBD7C5}">
      <dgm:prSet custT="1"/>
      <dgm:spPr>
        <a:solidFill>
          <a:schemeClr val="tx1">
            <a:lumMod val="50000"/>
          </a:schemeClr>
        </a:solidFill>
      </dgm:spPr>
      <dgm:t>
        <a:bodyPr/>
        <a:lstStyle/>
        <a:p>
          <a:r>
            <a:rPr lang="en-US" sz="1600" dirty="0" smtClean="0"/>
            <a:t>Competing priorities</a:t>
          </a:r>
        </a:p>
      </dgm:t>
    </dgm:pt>
    <dgm:pt modelId="{36B2E2A5-85D4-49BA-B222-0553B7D1224F}" type="parTrans" cxnId="{2CA5E2A6-EF30-4440-9431-FAF3E6CA4D2D}">
      <dgm:prSet/>
      <dgm:spPr/>
      <dgm:t>
        <a:bodyPr/>
        <a:lstStyle/>
        <a:p>
          <a:endParaRPr lang="en-US"/>
        </a:p>
      </dgm:t>
    </dgm:pt>
    <dgm:pt modelId="{DF45CDBE-8D84-4F68-AA87-9383F3758D1F}" type="sibTrans" cxnId="{2CA5E2A6-EF30-4440-9431-FAF3E6CA4D2D}">
      <dgm:prSet/>
      <dgm:spPr/>
      <dgm:t>
        <a:bodyPr/>
        <a:lstStyle/>
        <a:p>
          <a:endParaRPr lang="en-US"/>
        </a:p>
      </dgm:t>
    </dgm:pt>
    <dgm:pt modelId="{B8A14E7D-F397-4437-9C62-3284DFB8FA43}">
      <dgm:prSet custT="1"/>
      <dgm:spPr/>
      <dgm:t>
        <a:bodyPr/>
        <a:lstStyle/>
        <a:p>
          <a:r>
            <a:rPr lang="en-US" sz="2400" dirty="0" smtClean="0"/>
            <a:t>Stakeholders</a:t>
          </a:r>
          <a:endParaRPr lang="en-US" sz="2400" dirty="0" smtClean="0"/>
        </a:p>
      </dgm:t>
    </dgm:pt>
    <dgm:pt modelId="{BD8700A3-CC98-4314-9516-8EDEBC6419CF}" type="parTrans" cxnId="{9BCC4BF4-8042-4D72-B3D8-CDA5667B7FAC}">
      <dgm:prSet/>
      <dgm:spPr/>
      <dgm:t>
        <a:bodyPr/>
        <a:lstStyle/>
        <a:p>
          <a:endParaRPr lang="en-US"/>
        </a:p>
      </dgm:t>
    </dgm:pt>
    <dgm:pt modelId="{60785FD9-5E61-4968-A45B-D69D6A2C5780}" type="sibTrans" cxnId="{9BCC4BF4-8042-4D72-B3D8-CDA5667B7FAC}">
      <dgm:prSet/>
      <dgm:spPr/>
      <dgm:t>
        <a:bodyPr/>
        <a:lstStyle/>
        <a:p>
          <a:endParaRPr lang="en-US"/>
        </a:p>
      </dgm:t>
    </dgm:pt>
    <dgm:pt modelId="{400CC2F0-B3DD-4272-B8B3-6534642FD584}">
      <dgm:prSet custT="1"/>
      <dgm:spPr>
        <a:solidFill>
          <a:srgbClr val="001933"/>
        </a:solidFill>
      </dgm:spPr>
      <dgm:t>
        <a:bodyPr/>
        <a:lstStyle/>
        <a:p>
          <a:r>
            <a:rPr lang="en-US" sz="1600" dirty="0" smtClean="0"/>
            <a:t>Skills</a:t>
          </a:r>
        </a:p>
      </dgm:t>
    </dgm:pt>
    <dgm:pt modelId="{AC63476C-B6DC-4C72-80CF-1215128E5801}" type="parTrans" cxnId="{0F440D27-68E7-48A8-8463-C4FF3E3D7131}">
      <dgm:prSet/>
      <dgm:spPr/>
      <dgm:t>
        <a:bodyPr/>
        <a:lstStyle/>
        <a:p>
          <a:endParaRPr lang="en-US"/>
        </a:p>
      </dgm:t>
    </dgm:pt>
    <dgm:pt modelId="{B824B8F4-2DC9-4C24-BD5D-016013CC8E80}" type="sibTrans" cxnId="{0F440D27-68E7-48A8-8463-C4FF3E3D7131}">
      <dgm:prSet/>
      <dgm:spPr/>
      <dgm:t>
        <a:bodyPr/>
        <a:lstStyle/>
        <a:p>
          <a:endParaRPr lang="en-US"/>
        </a:p>
      </dgm:t>
    </dgm:pt>
    <dgm:pt modelId="{98B6C790-5DCC-49D6-B1BF-233E7F917A69}">
      <dgm:prSet custT="1"/>
      <dgm:spPr>
        <a:solidFill>
          <a:srgbClr val="001933"/>
        </a:solidFill>
      </dgm:spPr>
      <dgm:t>
        <a:bodyPr/>
        <a:lstStyle/>
        <a:p>
          <a:r>
            <a:rPr lang="en-US" sz="1600" dirty="0" smtClean="0"/>
            <a:t>Training</a:t>
          </a:r>
        </a:p>
      </dgm:t>
    </dgm:pt>
    <dgm:pt modelId="{1D6B4360-6285-4864-B29E-AAA4C8F9A891}" type="parTrans" cxnId="{7011A11E-1900-432D-8B00-169290A20B66}">
      <dgm:prSet/>
      <dgm:spPr/>
      <dgm:t>
        <a:bodyPr/>
        <a:lstStyle/>
        <a:p>
          <a:endParaRPr lang="en-US"/>
        </a:p>
      </dgm:t>
    </dgm:pt>
    <dgm:pt modelId="{FC1B825D-C3F9-4330-8A4E-79506E02E729}" type="sibTrans" cxnId="{7011A11E-1900-432D-8B00-169290A20B66}">
      <dgm:prSet/>
      <dgm:spPr/>
      <dgm:t>
        <a:bodyPr/>
        <a:lstStyle/>
        <a:p>
          <a:endParaRPr lang="en-US"/>
        </a:p>
      </dgm:t>
    </dgm:pt>
    <dgm:pt modelId="{FCD7A40E-54F2-47B3-BC64-D63C02C872CE}">
      <dgm:prSet custT="1"/>
      <dgm:spPr>
        <a:solidFill>
          <a:srgbClr val="001933"/>
        </a:solidFill>
      </dgm:spPr>
      <dgm:t>
        <a:bodyPr/>
        <a:lstStyle/>
        <a:p>
          <a:r>
            <a:rPr lang="en-US" sz="1600" dirty="0" smtClean="0"/>
            <a:t>Data Usage</a:t>
          </a:r>
        </a:p>
      </dgm:t>
    </dgm:pt>
    <dgm:pt modelId="{A1CE952C-2BDC-40EF-80CF-05A55F832464}" type="parTrans" cxnId="{24616BF5-1C69-4A24-8905-545576952BD1}">
      <dgm:prSet/>
      <dgm:spPr/>
      <dgm:t>
        <a:bodyPr/>
        <a:lstStyle/>
        <a:p>
          <a:endParaRPr lang="en-US"/>
        </a:p>
      </dgm:t>
    </dgm:pt>
    <dgm:pt modelId="{8980B251-6AEE-417E-8901-DF5A069EBBD7}" type="sibTrans" cxnId="{24616BF5-1C69-4A24-8905-545576952BD1}">
      <dgm:prSet/>
      <dgm:spPr/>
      <dgm:t>
        <a:bodyPr/>
        <a:lstStyle/>
        <a:p>
          <a:endParaRPr lang="en-US"/>
        </a:p>
      </dgm:t>
    </dgm:pt>
    <dgm:pt modelId="{9BAA1E0A-F7DE-45A6-8D93-B62DCEAB10E9}">
      <dgm:prSet custT="1"/>
      <dgm:spPr>
        <a:solidFill>
          <a:srgbClr val="001933"/>
        </a:solidFill>
      </dgm:spPr>
      <dgm:t>
        <a:bodyPr/>
        <a:lstStyle/>
        <a:p>
          <a:r>
            <a:rPr lang="en-US" sz="1600" dirty="0" smtClean="0"/>
            <a:t>Support</a:t>
          </a:r>
        </a:p>
      </dgm:t>
    </dgm:pt>
    <dgm:pt modelId="{EDFB9D76-D55D-4041-A293-3096C3A85328}" type="parTrans" cxnId="{E4E047D6-35C7-4C3D-915E-9217F678B830}">
      <dgm:prSet/>
      <dgm:spPr/>
      <dgm:t>
        <a:bodyPr/>
        <a:lstStyle/>
        <a:p>
          <a:endParaRPr lang="en-US"/>
        </a:p>
      </dgm:t>
    </dgm:pt>
    <dgm:pt modelId="{E37BE997-E5C7-42E1-8790-769A1666EDB5}" type="sibTrans" cxnId="{E4E047D6-35C7-4C3D-915E-9217F678B830}">
      <dgm:prSet/>
      <dgm:spPr/>
      <dgm:t>
        <a:bodyPr/>
        <a:lstStyle/>
        <a:p>
          <a:endParaRPr lang="en-US"/>
        </a:p>
      </dgm:t>
    </dgm:pt>
    <dgm:pt modelId="{91A739C5-9CA5-4AA7-8B1D-B3AD9E844F29}">
      <dgm:prSet custT="1"/>
      <dgm:spPr>
        <a:solidFill>
          <a:srgbClr val="001933"/>
        </a:solidFill>
      </dgm:spPr>
      <dgm:t>
        <a:bodyPr/>
        <a:lstStyle/>
        <a:p>
          <a:r>
            <a:rPr lang="en-US" sz="1600" dirty="0" smtClean="0"/>
            <a:t>Consistent Practices</a:t>
          </a:r>
        </a:p>
      </dgm:t>
    </dgm:pt>
    <dgm:pt modelId="{223CF1C4-E245-4979-9CB5-DD5235AEB09B}" type="parTrans" cxnId="{4DC377A2-322D-414A-A1AA-38F347A75903}">
      <dgm:prSet/>
      <dgm:spPr/>
      <dgm:t>
        <a:bodyPr/>
        <a:lstStyle/>
        <a:p>
          <a:endParaRPr lang="en-US"/>
        </a:p>
      </dgm:t>
    </dgm:pt>
    <dgm:pt modelId="{F287A77C-99A2-4361-BA07-3D353012A497}" type="sibTrans" cxnId="{4DC377A2-322D-414A-A1AA-38F347A75903}">
      <dgm:prSet/>
      <dgm:spPr/>
      <dgm:t>
        <a:bodyPr/>
        <a:lstStyle/>
        <a:p>
          <a:endParaRPr lang="en-US"/>
        </a:p>
      </dgm:t>
    </dgm:pt>
    <dgm:pt modelId="{F7B68F86-A69F-4EA1-A153-C05B0F7C0CDA}">
      <dgm:prSet custT="1"/>
      <dgm:spPr>
        <a:solidFill>
          <a:schemeClr val="tx1">
            <a:lumMod val="50000"/>
          </a:schemeClr>
        </a:solidFill>
      </dgm:spPr>
      <dgm:t>
        <a:bodyPr/>
        <a:lstStyle/>
        <a:p>
          <a:r>
            <a:rPr lang="en-US" sz="1600" dirty="0" smtClean="0"/>
            <a:t>Support</a:t>
          </a:r>
        </a:p>
      </dgm:t>
    </dgm:pt>
    <dgm:pt modelId="{581F413A-1CA8-4221-B51E-D6BAE43352B7}" type="parTrans" cxnId="{26BC6AA7-A3B2-4EEF-BA1C-927303B0AA0B}">
      <dgm:prSet/>
      <dgm:spPr/>
      <dgm:t>
        <a:bodyPr/>
        <a:lstStyle/>
        <a:p>
          <a:endParaRPr lang="en-US"/>
        </a:p>
      </dgm:t>
    </dgm:pt>
    <dgm:pt modelId="{7CD48A68-1623-472B-9DD6-E9C9E5CE6DAF}" type="sibTrans" cxnId="{26BC6AA7-A3B2-4EEF-BA1C-927303B0AA0B}">
      <dgm:prSet/>
      <dgm:spPr/>
      <dgm:t>
        <a:bodyPr/>
        <a:lstStyle/>
        <a:p>
          <a:endParaRPr lang="en-US"/>
        </a:p>
      </dgm:t>
    </dgm:pt>
    <dgm:pt modelId="{7397A4BA-F8FB-4B74-82F6-9D637B72E351}">
      <dgm:prSet phldrT="[Text]" custT="1"/>
      <dgm:spPr/>
      <dgm:t>
        <a:bodyPr/>
        <a:lstStyle/>
        <a:p>
          <a:r>
            <a:rPr lang="en-US" sz="2400" dirty="0" smtClean="0"/>
            <a:t>LEA Administrator</a:t>
          </a:r>
          <a:endParaRPr lang="en-US" sz="2400" dirty="0"/>
        </a:p>
      </dgm:t>
    </dgm:pt>
    <dgm:pt modelId="{930EB19E-7690-4A84-8175-B532D6C6D466}" type="parTrans" cxnId="{C62977B1-5A84-4C5B-A485-14B0078323D3}">
      <dgm:prSet/>
      <dgm:spPr/>
      <dgm:t>
        <a:bodyPr/>
        <a:lstStyle/>
        <a:p>
          <a:endParaRPr lang="en-US"/>
        </a:p>
      </dgm:t>
    </dgm:pt>
    <dgm:pt modelId="{8AF0DD59-A566-4EC5-BB93-AB4B18D2961D}" type="sibTrans" cxnId="{C62977B1-5A84-4C5B-A485-14B0078323D3}">
      <dgm:prSet/>
      <dgm:spPr/>
      <dgm:t>
        <a:bodyPr/>
        <a:lstStyle/>
        <a:p>
          <a:endParaRPr lang="en-US"/>
        </a:p>
      </dgm:t>
    </dgm:pt>
    <dgm:pt modelId="{5E68A10E-FF20-4304-ADE1-557617279FC4}">
      <dgm:prSet phldrT="[Text]" custT="1"/>
      <dgm:spPr>
        <a:solidFill>
          <a:schemeClr val="tx1">
            <a:lumMod val="50000"/>
          </a:schemeClr>
        </a:solidFill>
      </dgm:spPr>
      <dgm:t>
        <a:bodyPr/>
        <a:lstStyle/>
        <a:p>
          <a:r>
            <a:rPr lang="en-US" sz="1400" dirty="0" smtClean="0"/>
            <a:t>Establish data security and privacy plan</a:t>
          </a:r>
          <a:endParaRPr lang="en-US" sz="1400" dirty="0"/>
        </a:p>
      </dgm:t>
    </dgm:pt>
    <dgm:pt modelId="{8970E9AD-8FE3-41BB-9947-2AB453EAC73D}" type="parTrans" cxnId="{A64117CC-061E-43F5-BAE5-3474290AB259}">
      <dgm:prSet/>
      <dgm:spPr/>
      <dgm:t>
        <a:bodyPr/>
        <a:lstStyle/>
        <a:p>
          <a:endParaRPr lang="en-US"/>
        </a:p>
      </dgm:t>
    </dgm:pt>
    <dgm:pt modelId="{15B31F28-F462-492C-9A42-FB854422791C}" type="sibTrans" cxnId="{A64117CC-061E-43F5-BAE5-3474290AB259}">
      <dgm:prSet/>
      <dgm:spPr/>
      <dgm:t>
        <a:bodyPr/>
        <a:lstStyle/>
        <a:p>
          <a:endParaRPr lang="en-US"/>
        </a:p>
      </dgm:t>
    </dgm:pt>
    <dgm:pt modelId="{A93AAE13-E2D3-48BE-BE3B-384BBD21C721}">
      <dgm:prSet phldrT="[Text]" custT="1"/>
      <dgm:spPr>
        <a:solidFill>
          <a:schemeClr val="tx1">
            <a:lumMod val="50000"/>
          </a:schemeClr>
        </a:solidFill>
      </dgm:spPr>
      <dgm:t>
        <a:bodyPr/>
        <a:lstStyle/>
        <a:p>
          <a:r>
            <a:rPr lang="en-US" sz="1400" dirty="0" smtClean="0"/>
            <a:t>Assume responsibility and accountability for the actions of the LEA Admin and local CALPADS users</a:t>
          </a:r>
          <a:endParaRPr lang="en-US" sz="1400" dirty="0"/>
        </a:p>
      </dgm:t>
    </dgm:pt>
    <dgm:pt modelId="{7F3324DD-4F0A-4942-8FC0-401E9A78D0CB}" type="parTrans" cxnId="{AA484CBD-5CF9-4AE4-BE8E-598D6CBD0DA0}">
      <dgm:prSet/>
      <dgm:spPr/>
      <dgm:t>
        <a:bodyPr/>
        <a:lstStyle/>
        <a:p>
          <a:endParaRPr lang="en-US"/>
        </a:p>
      </dgm:t>
    </dgm:pt>
    <dgm:pt modelId="{326E6EB8-C21C-47E7-9B99-BD3BF70EBC2F}" type="sibTrans" cxnId="{AA484CBD-5CF9-4AE4-BE8E-598D6CBD0DA0}">
      <dgm:prSet/>
      <dgm:spPr/>
      <dgm:t>
        <a:bodyPr/>
        <a:lstStyle/>
        <a:p>
          <a:endParaRPr lang="en-US"/>
        </a:p>
      </dgm:t>
    </dgm:pt>
    <dgm:pt modelId="{8B4A7987-6C89-4D82-BA0C-B5176D04A995}">
      <dgm:prSet phldrT="[Text]" custT="1"/>
      <dgm:spPr>
        <a:solidFill>
          <a:schemeClr val="tx1">
            <a:lumMod val="50000"/>
          </a:schemeClr>
        </a:solidFill>
      </dgm:spPr>
      <dgm:t>
        <a:bodyPr/>
        <a:lstStyle/>
        <a:p>
          <a:r>
            <a:rPr lang="en-US" sz="1400" dirty="0" smtClean="0"/>
            <a:t>Provide leadership for data</a:t>
          </a:r>
          <a:endParaRPr lang="en-US" sz="1400" dirty="0"/>
        </a:p>
      </dgm:t>
    </dgm:pt>
    <dgm:pt modelId="{5D588021-7B44-47D8-9992-E6F190FE1FB3}" type="parTrans" cxnId="{2A481234-2C32-4C6C-B54A-456810E87AC2}">
      <dgm:prSet/>
      <dgm:spPr/>
      <dgm:t>
        <a:bodyPr/>
        <a:lstStyle/>
        <a:p>
          <a:endParaRPr lang="en-US"/>
        </a:p>
      </dgm:t>
    </dgm:pt>
    <dgm:pt modelId="{5C7EEEE8-1D20-4B5C-A34A-FD93FFFE0C06}" type="sibTrans" cxnId="{2A481234-2C32-4C6C-B54A-456810E87AC2}">
      <dgm:prSet/>
      <dgm:spPr/>
      <dgm:t>
        <a:bodyPr/>
        <a:lstStyle/>
        <a:p>
          <a:endParaRPr lang="en-US"/>
        </a:p>
      </dgm:t>
    </dgm:pt>
    <dgm:pt modelId="{B901B3AB-6692-46C1-9FB6-08828D0C3F5B}">
      <dgm:prSet phldrT="[Text]" custT="1"/>
      <dgm:spPr>
        <a:solidFill>
          <a:schemeClr val="tx1">
            <a:lumMod val="50000"/>
          </a:schemeClr>
        </a:solidFill>
      </dgm:spPr>
      <dgm:t>
        <a:bodyPr/>
        <a:lstStyle/>
        <a:p>
          <a:r>
            <a:rPr lang="en-US" sz="1400" dirty="0" smtClean="0"/>
            <a:t>Identify and verify qualifications of the LEA Admin</a:t>
          </a:r>
          <a:endParaRPr lang="en-US" sz="1400" dirty="0"/>
        </a:p>
      </dgm:t>
    </dgm:pt>
    <dgm:pt modelId="{8A30C1FB-4454-4360-89FF-D5F3E0BABB10}" type="parTrans" cxnId="{575A497D-B26F-4C28-B946-BCAACA7BDE88}">
      <dgm:prSet/>
      <dgm:spPr/>
      <dgm:t>
        <a:bodyPr/>
        <a:lstStyle/>
        <a:p>
          <a:endParaRPr lang="en-US"/>
        </a:p>
      </dgm:t>
    </dgm:pt>
    <dgm:pt modelId="{CE99F81D-5CAB-4821-9F64-893A96D7A3DE}" type="sibTrans" cxnId="{575A497D-B26F-4C28-B946-BCAACA7BDE88}">
      <dgm:prSet/>
      <dgm:spPr/>
      <dgm:t>
        <a:bodyPr/>
        <a:lstStyle/>
        <a:p>
          <a:endParaRPr lang="en-US"/>
        </a:p>
      </dgm:t>
    </dgm:pt>
    <dgm:pt modelId="{220B3B07-966D-4D33-AAD4-584B60D08D80}" type="pres">
      <dgm:prSet presAssocID="{380C5533-70A0-40A0-A1D6-E0EAB7FB64EC}" presName="linearFlow" presStyleCnt="0">
        <dgm:presLayoutVars>
          <dgm:dir/>
          <dgm:animLvl val="lvl"/>
          <dgm:resizeHandles/>
        </dgm:presLayoutVars>
      </dgm:prSet>
      <dgm:spPr/>
      <dgm:t>
        <a:bodyPr/>
        <a:lstStyle/>
        <a:p>
          <a:endParaRPr lang="en-US"/>
        </a:p>
      </dgm:t>
    </dgm:pt>
    <dgm:pt modelId="{E18CBC3C-8C5E-45FC-A937-882F56B7264B}" type="pres">
      <dgm:prSet presAssocID="{39FA13D7-BDD5-4EDF-AF5E-0AE7C8AAADDD}" presName="compositeNode" presStyleCnt="0">
        <dgm:presLayoutVars>
          <dgm:bulletEnabled val="1"/>
        </dgm:presLayoutVars>
      </dgm:prSet>
      <dgm:spPr/>
    </dgm:pt>
    <dgm:pt modelId="{6CA29E25-AEF4-4BE9-8B1A-9F22307E00E7}" type="pres">
      <dgm:prSet presAssocID="{39FA13D7-BDD5-4EDF-AF5E-0AE7C8AAADDD}" presName="image" presStyleLbl="fgImgPlace1" presStyleIdx="0" presStyleCnt="3"/>
      <dgm:spPr/>
      <dgm:t>
        <a:bodyPr/>
        <a:lstStyle/>
        <a:p>
          <a:endParaRPr lang="en-US"/>
        </a:p>
      </dgm:t>
    </dgm:pt>
    <dgm:pt modelId="{67607C73-C4D0-403F-9086-59145507ED31}" type="pres">
      <dgm:prSet presAssocID="{39FA13D7-BDD5-4EDF-AF5E-0AE7C8AAADDD}" presName="childNode" presStyleLbl="node1" presStyleIdx="0" presStyleCnt="3">
        <dgm:presLayoutVars>
          <dgm:bulletEnabled val="1"/>
        </dgm:presLayoutVars>
      </dgm:prSet>
      <dgm:spPr/>
      <dgm:t>
        <a:bodyPr/>
        <a:lstStyle/>
        <a:p>
          <a:endParaRPr lang="en-US"/>
        </a:p>
      </dgm:t>
    </dgm:pt>
    <dgm:pt modelId="{0709953F-AA9C-410C-AD2C-5A28EF86E80E}" type="pres">
      <dgm:prSet presAssocID="{39FA13D7-BDD5-4EDF-AF5E-0AE7C8AAADDD}" presName="parentNode" presStyleLbl="revTx" presStyleIdx="0" presStyleCnt="3">
        <dgm:presLayoutVars>
          <dgm:chMax val="0"/>
          <dgm:bulletEnabled val="1"/>
        </dgm:presLayoutVars>
      </dgm:prSet>
      <dgm:spPr/>
      <dgm:t>
        <a:bodyPr/>
        <a:lstStyle/>
        <a:p>
          <a:endParaRPr lang="en-US"/>
        </a:p>
      </dgm:t>
    </dgm:pt>
    <dgm:pt modelId="{A0DAC0DF-002D-47B3-9E28-310EE9EDFED5}" type="pres">
      <dgm:prSet presAssocID="{A070B096-7C67-487F-B9C8-04DC23DF9FA7}" presName="sibTrans" presStyleCnt="0"/>
      <dgm:spPr/>
    </dgm:pt>
    <dgm:pt modelId="{71A133B5-3EEF-4455-962C-F96867C5714D}" type="pres">
      <dgm:prSet presAssocID="{7397A4BA-F8FB-4B74-82F6-9D637B72E351}" presName="compositeNode" presStyleCnt="0">
        <dgm:presLayoutVars>
          <dgm:bulletEnabled val="1"/>
        </dgm:presLayoutVars>
      </dgm:prSet>
      <dgm:spPr/>
    </dgm:pt>
    <dgm:pt modelId="{0F116E96-BA0A-4D40-808C-9C0A1901E96B}" type="pres">
      <dgm:prSet presAssocID="{7397A4BA-F8FB-4B74-82F6-9D637B72E351}" presName="image" presStyleLbl="fgImgPlace1" presStyleIdx="1" presStyleCnt="3"/>
      <dgm:spPr/>
      <dgm:t>
        <a:bodyPr/>
        <a:lstStyle/>
        <a:p>
          <a:endParaRPr lang="en-US"/>
        </a:p>
      </dgm:t>
    </dgm:pt>
    <dgm:pt modelId="{DB0F4C55-2A2A-40BE-B508-AA247C89E8FC}" type="pres">
      <dgm:prSet presAssocID="{7397A4BA-F8FB-4B74-82F6-9D637B72E351}" presName="childNode" presStyleLbl="node1" presStyleIdx="1" presStyleCnt="3">
        <dgm:presLayoutVars>
          <dgm:bulletEnabled val="1"/>
        </dgm:presLayoutVars>
      </dgm:prSet>
      <dgm:spPr/>
      <dgm:t>
        <a:bodyPr/>
        <a:lstStyle/>
        <a:p>
          <a:endParaRPr lang="en-US"/>
        </a:p>
      </dgm:t>
    </dgm:pt>
    <dgm:pt modelId="{33981EE2-327A-43F0-AAE0-78D8EC62D10C}" type="pres">
      <dgm:prSet presAssocID="{7397A4BA-F8FB-4B74-82F6-9D637B72E351}" presName="parentNode" presStyleLbl="revTx" presStyleIdx="1" presStyleCnt="3">
        <dgm:presLayoutVars>
          <dgm:chMax val="0"/>
          <dgm:bulletEnabled val="1"/>
        </dgm:presLayoutVars>
      </dgm:prSet>
      <dgm:spPr/>
      <dgm:t>
        <a:bodyPr/>
        <a:lstStyle/>
        <a:p>
          <a:endParaRPr lang="en-US"/>
        </a:p>
      </dgm:t>
    </dgm:pt>
    <dgm:pt modelId="{05F39496-98F2-4ADC-9F50-FB55A3FE8143}" type="pres">
      <dgm:prSet presAssocID="{8AF0DD59-A566-4EC5-BB93-AB4B18D2961D}" presName="sibTrans" presStyleCnt="0"/>
      <dgm:spPr/>
    </dgm:pt>
    <dgm:pt modelId="{C9CC5EEB-9B0E-4AC6-BE8D-5974249D2D0A}" type="pres">
      <dgm:prSet presAssocID="{B8A14E7D-F397-4437-9C62-3284DFB8FA43}" presName="compositeNode" presStyleCnt="0">
        <dgm:presLayoutVars>
          <dgm:bulletEnabled val="1"/>
        </dgm:presLayoutVars>
      </dgm:prSet>
      <dgm:spPr/>
    </dgm:pt>
    <dgm:pt modelId="{4AC216D0-9627-40F6-9B14-8A1A9FA08582}" type="pres">
      <dgm:prSet presAssocID="{B8A14E7D-F397-4437-9C62-3284DFB8FA43}" presName="image" presStyleLbl="fgImgPlace1" presStyleIdx="2" presStyleCnt="3"/>
      <dgm:spPr/>
      <dgm:t>
        <a:bodyPr/>
        <a:lstStyle/>
        <a:p>
          <a:endParaRPr lang="en-US"/>
        </a:p>
      </dgm:t>
    </dgm:pt>
    <dgm:pt modelId="{8A97D9EA-B6BF-4BCD-B894-675247F865B8}" type="pres">
      <dgm:prSet presAssocID="{B8A14E7D-F397-4437-9C62-3284DFB8FA43}" presName="childNode" presStyleLbl="node1" presStyleIdx="2" presStyleCnt="3">
        <dgm:presLayoutVars>
          <dgm:bulletEnabled val="1"/>
        </dgm:presLayoutVars>
      </dgm:prSet>
      <dgm:spPr/>
      <dgm:t>
        <a:bodyPr/>
        <a:lstStyle/>
        <a:p>
          <a:endParaRPr lang="en-US"/>
        </a:p>
      </dgm:t>
    </dgm:pt>
    <dgm:pt modelId="{8FECC15C-1149-47EC-965A-46B6E36B67BB}" type="pres">
      <dgm:prSet presAssocID="{B8A14E7D-F397-4437-9C62-3284DFB8FA43}" presName="parentNode" presStyleLbl="revTx" presStyleIdx="2" presStyleCnt="3">
        <dgm:presLayoutVars>
          <dgm:chMax val="0"/>
          <dgm:bulletEnabled val="1"/>
        </dgm:presLayoutVars>
      </dgm:prSet>
      <dgm:spPr/>
      <dgm:t>
        <a:bodyPr/>
        <a:lstStyle/>
        <a:p>
          <a:endParaRPr lang="en-US"/>
        </a:p>
      </dgm:t>
    </dgm:pt>
  </dgm:ptLst>
  <dgm:cxnLst>
    <dgm:cxn modelId="{C62977B1-5A84-4C5B-A485-14B0078323D3}" srcId="{380C5533-70A0-40A0-A1D6-E0EAB7FB64EC}" destId="{7397A4BA-F8FB-4B74-82F6-9D637B72E351}" srcOrd="1" destOrd="0" parTransId="{930EB19E-7690-4A84-8175-B532D6C6D466}" sibTransId="{8AF0DD59-A566-4EC5-BB93-AB4B18D2961D}"/>
    <dgm:cxn modelId="{9BCC4BF4-8042-4D72-B3D8-CDA5667B7FAC}" srcId="{380C5533-70A0-40A0-A1D6-E0EAB7FB64EC}" destId="{B8A14E7D-F397-4437-9C62-3284DFB8FA43}" srcOrd="2" destOrd="0" parTransId="{BD8700A3-CC98-4314-9516-8EDEBC6419CF}" sibTransId="{60785FD9-5E61-4968-A45B-D69D6A2C5780}"/>
    <dgm:cxn modelId="{D8196375-2A7F-483C-A27B-A7EB5AA62391}" type="presOf" srcId="{380C5533-70A0-40A0-A1D6-E0EAB7FB64EC}" destId="{220B3B07-966D-4D33-AAD4-584B60D08D80}" srcOrd="0" destOrd="0" presId="urn:microsoft.com/office/officeart/2005/8/layout/hList2"/>
    <dgm:cxn modelId="{C73F3F7B-1AC2-47FE-9AE5-137FDA2BFD3A}" srcId="{7397A4BA-F8FB-4B74-82F6-9D637B72E351}" destId="{FDDAF735-F4A4-4552-B179-018E42982407}" srcOrd="1" destOrd="0" parTransId="{BA784B71-1592-4576-A960-1D3A3D66A8C9}" sibTransId="{54444C2C-DFA1-4C3C-85D9-584A3482607D}"/>
    <dgm:cxn modelId="{2CA5E2A6-EF30-4440-9431-FAF3E6CA4D2D}" srcId="{7397A4BA-F8FB-4B74-82F6-9D637B72E351}" destId="{2435D97E-2875-4B27-95DD-5E77CDBBD7C5}" srcOrd="4" destOrd="0" parTransId="{36B2E2A5-85D4-49BA-B222-0553B7D1224F}" sibTransId="{DF45CDBE-8D84-4F68-AA87-9383F3758D1F}"/>
    <dgm:cxn modelId="{7011A11E-1900-432D-8B00-169290A20B66}" srcId="{B8A14E7D-F397-4437-9C62-3284DFB8FA43}" destId="{98B6C790-5DCC-49D6-B1BF-233E7F917A69}" srcOrd="1" destOrd="0" parTransId="{1D6B4360-6285-4864-B29E-AAA4C8F9A891}" sibTransId="{FC1B825D-C3F9-4330-8A4E-79506E02E729}"/>
    <dgm:cxn modelId="{E7F2CA86-BCD9-4DD0-86EE-DF222723AE30}" type="presOf" srcId="{3350552F-DD7B-47B1-BF19-5F753C8D8F24}" destId="{DB0F4C55-2A2A-40BE-B508-AA247C89E8FC}" srcOrd="0" destOrd="3" presId="urn:microsoft.com/office/officeart/2005/8/layout/hList2"/>
    <dgm:cxn modelId="{A64117CC-061E-43F5-BAE5-3474290AB259}" srcId="{39FA13D7-BDD5-4EDF-AF5E-0AE7C8AAADDD}" destId="{5E68A10E-FF20-4304-ADE1-557617279FC4}" srcOrd="0" destOrd="0" parTransId="{8970E9AD-8FE3-41BB-9947-2AB453EAC73D}" sibTransId="{15B31F28-F462-492C-9A42-FB854422791C}"/>
    <dgm:cxn modelId="{214F30C6-EEDF-4941-A6DE-0C7A095C68A5}" type="presOf" srcId="{FDDAF735-F4A4-4552-B179-018E42982407}" destId="{DB0F4C55-2A2A-40BE-B508-AA247C89E8FC}" srcOrd="0" destOrd="1" presId="urn:microsoft.com/office/officeart/2005/8/layout/hList2"/>
    <dgm:cxn modelId="{EEC2CF54-F012-4F74-B96C-73CCBB14085F}" srcId="{7397A4BA-F8FB-4B74-82F6-9D637B72E351}" destId="{D748AF9D-3AD3-408B-92B1-13B011547CF2}" srcOrd="2" destOrd="0" parTransId="{6440355B-D4D1-4A63-B54B-5422ADC54CC7}" sibTransId="{4464FCE4-BAB0-4DDF-BF30-4CCADB295B9E}"/>
    <dgm:cxn modelId="{D5B51E1A-68BC-469C-907A-92B1CD5F9749}" type="presOf" srcId="{39FA13D7-BDD5-4EDF-AF5E-0AE7C8AAADDD}" destId="{0709953F-AA9C-410C-AD2C-5A28EF86E80E}" srcOrd="0" destOrd="0" presId="urn:microsoft.com/office/officeart/2005/8/layout/hList2"/>
    <dgm:cxn modelId="{B90C32A9-5933-4B14-B9AA-B54509268B38}" type="presOf" srcId="{8B4A7987-6C89-4D82-BA0C-B5176D04A995}" destId="{67607C73-C4D0-403F-9086-59145507ED31}" srcOrd="0" destOrd="3" presId="urn:microsoft.com/office/officeart/2005/8/layout/hList2"/>
    <dgm:cxn modelId="{CD6E9DDE-400D-4EA5-A125-8D282F6C61E3}" srcId="{7397A4BA-F8FB-4B74-82F6-9D637B72E351}" destId="{9A0E35F9-25B0-48F6-A44D-E0EDC6B52304}" srcOrd="0" destOrd="0" parTransId="{BEDAB431-573E-4319-B6A9-B98FBD4A06DA}" sibTransId="{360C1BEA-DD14-41A6-ABDC-E443D454EFE0}"/>
    <dgm:cxn modelId="{A337C9E2-EAAF-437C-BA71-FBB6F3E68C7F}" type="presOf" srcId="{F7B68F86-A69F-4EA1-A153-C05B0F7C0CDA}" destId="{DB0F4C55-2A2A-40BE-B508-AA247C89E8FC}" srcOrd="0" destOrd="5" presId="urn:microsoft.com/office/officeart/2005/8/layout/hList2"/>
    <dgm:cxn modelId="{4DC377A2-322D-414A-A1AA-38F347A75903}" srcId="{B8A14E7D-F397-4437-9C62-3284DFB8FA43}" destId="{91A739C5-9CA5-4AA7-8B1D-B3AD9E844F29}" srcOrd="4" destOrd="0" parTransId="{223CF1C4-E245-4979-9CB5-DD5235AEB09B}" sibTransId="{F287A77C-99A2-4361-BA07-3D353012A497}"/>
    <dgm:cxn modelId="{35CC65F2-3ADB-4119-A93C-9375C2C8BF47}" type="presOf" srcId="{B901B3AB-6692-46C1-9FB6-08828D0C3F5B}" destId="{67607C73-C4D0-403F-9086-59145507ED31}" srcOrd="0" destOrd="1" presId="urn:microsoft.com/office/officeart/2005/8/layout/hList2"/>
    <dgm:cxn modelId="{4DC82BDD-0CBF-4833-A06C-6AAF59961C54}" srcId="{380C5533-70A0-40A0-A1D6-E0EAB7FB64EC}" destId="{39FA13D7-BDD5-4EDF-AF5E-0AE7C8AAADDD}" srcOrd="0" destOrd="0" parTransId="{5F281D62-E5F4-43CD-A2CD-A387ED170F09}" sibTransId="{A070B096-7C67-487F-B9C8-04DC23DF9FA7}"/>
    <dgm:cxn modelId="{26BC6AA7-A3B2-4EEF-BA1C-927303B0AA0B}" srcId="{7397A4BA-F8FB-4B74-82F6-9D637B72E351}" destId="{F7B68F86-A69F-4EA1-A153-C05B0F7C0CDA}" srcOrd="5" destOrd="0" parTransId="{581F413A-1CA8-4221-B51E-D6BAE43352B7}" sibTransId="{7CD48A68-1623-472B-9DD6-E9C9E5CE6DAF}"/>
    <dgm:cxn modelId="{0F440D27-68E7-48A8-8463-C4FF3E3D7131}" srcId="{B8A14E7D-F397-4437-9C62-3284DFB8FA43}" destId="{400CC2F0-B3DD-4272-B8B3-6534642FD584}" srcOrd="0" destOrd="0" parTransId="{AC63476C-B6DC-4C72-80CF-1215128E5801}" sibTransId="{B824B8F4-2DC9-4C24-BD5D-016013CC8E80}"/>
    <dgm:cxn modelId="{875D7D31-269E-4016-BF9B-6520559E4519}" type="presOf" srcId="{D748AF9D-3AD3-408B-92B1-13B011547CF2}" destId="{DB0F4C55-2A2A-40BE-B508-AA247C89E8FC}" srcOrd="0" destOrd="2" presId="urn:microsoft.com/office/officeart/2005/8/layout/hList2"/>
    <dgm:cxn modelId="{E4FB9E92-2A2C-459F-8406-395C9C276702}" type="presOf" srcId="{7397A4BA-F8FB-4B74-82F6-9D637B72E351}" destId="{33981EE2-327A-43F0-AAE0-78D8EC62D10C}" srcOrd="0" destOrd="0" presId="urn:microsoft.com/office/officeart/2005/8/layout/hList2"/>
    <dgm:cxn modelId="{AA484CBD-5CF9-4AE4-BE8E-598D6CBD0DA0}" srcId="{39FA13D7-BDD5-4EDF-AF5E-0AE7C8AAADDD}" destId="{A93AAE13-E2D3-48BE-BE3B-384BBD21C721}" srcOrd="2" destOrd="0" parTransId="{7F3324DD-4F0A-4942-8FC0-401E9A78D0CB}" sibTransId="{326E6EB8-C21C-47E7-9B99-BD3BF70EBC2F}"/>
    <dgm:cxn modelId="{D7619606-FA7C-4B41-9486-58BC1C68123A}" type="presOf" srcId="{9BAA1E0A-F7DE-45A6-8D93-B62DCEAB10E9}" destId="{8A97D9EA-B6BF-4BCD-B894-675247F865B8}" srcOrd="0" destOrd="3" presId="urn:microsoft.com/office/officeart/2005/8/layout/hList2"/>
    <dgm:cxn modelId="{08A0A877-506D-432F-B20B-D299D69C3984}" type="presOf" srcId="{400CC2F0-B3DD-4272-B8B3-6534642FD584}" destId="{8A97D9EA-B6BF-4BCD-B894-675247F865B8}" srcOrd="0" destOrd="0" presId="urn:microsoft.com/office/officeart/2005/8/layout/hList2"/>
    <dgm:cxn modelId="{E4E047D6-35C7-4C3D-915E-9217F678B830}" srcId="{B8A14E7D-F397-4437-9C62-3284DFB8FA43}" destId="{9BAA1E0A-F7DE-45A6-8D93-B62DCEAB10E9}" srcOrd="3" destOrd="0" parTransId="{EDFB9D76-D55D-4041-A293-3096C3A85328}" sibTransId="{E37BE997-E5C7-42E1-8790-769A1666EDB5}"/>
    <dgm:cxn modelId="{05F3133F-B645-4BC1-85E6-1A9FF752DFC7}" type="presOf" srcId="{B8A14E7D-F397-4437-9C62-3284DFB8FA43}" destId="{8FECC15C-1149-47EC-965A-46B6E36B67BB}" srcOrd="0" destOrd="0" presId="urn:microsoft.com/office/officeart/2005/8/layout/hList2"/>
    <dgm:cxn modelId="{0C5DD42C-8346-4DBE-BC85-1773439FBF02}" type="presOf" srcId="{5E68A10E-FF20-4304-ADE1-557617279FC4}" destId="{67607C73-C4D0-403F-9086-59145507ED31}" srcOrd="0" destOrd="0" presId="urn:microsoft.com/office/officeart/2005/8/layout/hList2"/>
    <dgm:cxn modelId="{24616BF5-1C69-4A24-8905-545576952BD1}" srcId="{B8A14E7D-F397-4437-9C62-3284DFB8FA43}" destId="{FCD7A40E-54F2-47B3-BC64-D63C02C872CE}" srcOrd="2" destOrd="0" parTransId="{A1CE952C-2BDC-40EF-80CF-05A55F832464}" sibTransId="{8980B251-6AEE-417E-8901-DF5A069EBBD7}"/>
    <dgm:cxn modelId="{651F290A-C7D9-4E4B-8718-124102AECA92}" type="presOf" srcId="{9A0E35F9-25B0-48F6-A44D-E0EDC6B52304}" destId="{DB0F4C55-2A2A-40BE-B508-AA247C89E8FC}" srcOrd="0" destOrd="0" presId="urn:microsoft.com/office/officeart/2005/8/layout/hList2"/>
    <dgm:cxn modelId="{66A89F08-B626-4FE4-8681-C96BF545E1F1}" type="presOf" srcId="{FCD7A40E-54F2-47B3-BC64-D63C02C872CE}" destId="{8A97D9EA-B6BF-4BCD-B894-675247F865B8}" srcOrd="0" destOrd="2" presId="urn:microsoft.com/office/officeart/2005/8/layout/hList2"/>
    <dgm:cxn modelId="{575A497D-B26F-4C28-B946-BCAACA7BDE88}" srcId="{39FA13D7-BDD5-4EDF-AF5E-0AE7C8AAADDD}" destId="{B901B3AB-6692-46C1-9FB6-08828D0C3F5B}" srcOrd="1" destOrd="0" parTransId="{8A30C1FB-4454-4360-89FF-D5F3E0BABB10}" sibTransId="{CE99F81D-5CAB-4821-9F64-893A96D7A3DE}"/>
    <dgm:cxn modelId="{6BA18596-FD7E-449F-AFD5-098C9E14064B}" type="presOf" srcId="{91A739C5-9CA5-4AA7-8B1D-B3AD9E844F29}" destId="{8A97D9EA-B6BF-4BCD-B894-675247F865B8}" srcOrd="0" destOrd="4" presId="urn:microsoft.com/office/officeart/2005/8/layout/hList2"/>
    <dgm:cxn modelId="{52CA62D6-F3FD-4127-BE17-571DBE73702B}" type="presOf" srcId="{98B6C790-5DCC-49D6-B1BF-233E7F917A69}" destId="{8A97D9EA-B6BF-4BCD-B894-675247F865B8}" srcOrd="0" destOrd="1" presId="urn:microsoft.com/office/officeart/2005/8/layout/hList2"/>
    <dgm:cxn modelId="{D147D8A7-3895-4886-9592-8EEA7CA12CA7}" type="presOf" srcId="{A93AAE13-E2D3-48BE-BE3B-384BBD21C721}" destId="{67607C73-C4D0-403F-9086-59145507ED31}" srcOrd="0" destOrd="2" presId="urn:microsoft.com/office/officeart/2005/8/layout/hList2"/>
    <dgm:cxn modelId="{38965C0A-4A1D-4963-801D-59E7BB551963}" srcId="{7397A4BA-F8FB-4B74-82F6-9D637B72E351}" destId="{3350552F-DD7B-47B1-BF19-5F753C8D8F24}" srcOrd="3" destOrd="0" parTransId="{F5271506-D059-46F9-B0EB-EA4FD72DD366}" sibTransId="{52933115-F235-4947-93F2-F46C92B24ED2}"/>
    <dgm:cxn modelId="{A665214E-0496-4AEC-8DAD-D2AA45884CAB}" type="presOf" srcId="{2435D97E-2875-4B27-95DD-5E77CDBBD7C5}" destId="{DB0F4C55-2A2A-40BE-B508-AA247C89E8FC}" srcOrd="0" destOrd="4" presId="urn:microsoft.com/office/officeart/2005/8/layout/hList2"/>
    <dgm:cxn modelId="{2A481234-2C32-4C6C-B54A-456810E87AC2}" srcId="{39FA13D7-BDD5-4EDF-AF5E-0AE7C8AAADDD}" destId="{8B4A7987-6C89-4D82-BA0C-B5176D04A995}" srcOrd="3" destOrd="0" parTransId="{5D588021-7B44-47D8-9992-E6F190FE1FB3}" sibTransId="{5C7EEEE8-1D20-4B5C-A34A-FD93FFFE0C06}"/>
    <dgm:cxn modelId="{6A5838C6-7BB3-429D-8750-C839991BCE5D}" type="presParOf" srcId="{220B3B07-966D-4D33-AAD4-584B60D08D80}" destId="{E18CBC3C-8C5E-45FC-A937-882F56B7264B}" srcOrd="0" destOrd="0" presId="urn:microsoft.com/office/officeart/2005/8/layout/hList2"/>
    <dgm:cxn modelId="{F67267E6-2BD1-489A-96F1-E96DC288C1C4}" type="presParOf" srcId="{E18CBC3C-8C5E-45FC-A937-882F56B7264B}" destId="{6CA29E25-AEF4-4BE9-8B1A-9F22307E00E7}" srcOrd="0" destOrd="0" presId="urn:microsoft.com/office/officeart/2005/8/layout/hList2"/>
    <dgm:cxn modelId="{035CDBF1-DFD7-4AD4-9E39-D09556B65DC7}" type="presParOf" srcId="{E18CBC3C-8C5E-45FC-A937-882F56B7264B}" destId="{67607C73-C4D0-403F-9086-59145507ED31}" srcOrd="1" destOrd="0" presId="urn:microsoft.com/office/officeart/2005/8/layout/hList2"/>
    <dgm:cxn modelId="{EE420F9C-40AD-48A9-A54B-E2D973BD5BE7}" type="presParOf" srcId="{E18CBC3C-8C5E-45FC-A937-882F56B7264B}" destId="{0709953F-AA9C-410C-AD2C-5A28EF86E80E}" srcOrd="2" destOrd="0" presId="urn:microsoft.com/office/officeart/2005/8/layout/hList2"/>
    <dgm:cxn modelId="{0DE54A10-A24E-4D4C-8D41-0C3E19439524}" type="presParOf" srcId="{220B3B07-966D-4D33-AAD4-584B60D08D80}" destId="{A0DAC0DF-002D-47B3-9E28-310EE9EDFED5}" srcOrd="1" destOrd="0" presId="urn:microsoft.com/office/officeart/2005/8/layout/hList2"/>
    <dgm:cxn modelId="{D9C4DD8B-8A68-446F-8088-842F11FFE44E}" type="presParOf" srcId="{220B3B07-966D-4D33-AAD4-584B60D08D80}" destId="{71A133B5-3EEF-4455-962C-F96867C5714D}" srcOrd="2" destOrd="0" presId="urn:microsoft.com/office/officeart/2005/8/layout/hList2"/>
    <dgm:cxn modelId="{962BF437-8B01-45C0-99A8-363B5427E5CA}" type="presParOf" srcId="{71A133B5-3EEF-4455-962C-F96867C5714D}" destId="{0F116E96-BA0A-4D40-808C-9C0A1901E96B}" srcOrd="0" destOrd="0" presId="urn:microsoft.com/office/officeart/2005/8/layout/hList2"/>
    <dgm:cxn modelId="{1308FE88-279F-4150-8D05-C76CE4ED8691}" type="presParOf" srcId="{71A133B5-3EEF-4455-962C-F96867C5714D}" destId="{DB0F4C55-2A2A-40BE-B508-AA247C89E8FC}" srcOrd="1" destOrd="0" presId="urn:microsoft.com/office/officeart/2005/8/layout/hList2"/>
    <dgm:cxn modelId="{3FCD51CE-7D3A-4756-8634-8C00DFAFEB37}" type="presParOf" srcId="{71A133B5-3EEF-4455-962C-F96867C5714D}" destId="{33981EE2-327A-43F0-AAE0-78D8EC62D10C}" srcOrd="2" destOrd="0" presId="urn:microsoft.com/office/officeart/2005/8/layout/hList2"/>
    <dgm:cxn modelId="{6D3C17D9-A526-4C26-95C3-8218ADC43895}" type="presParOf" srcId="{220B3B07-966D-4D33-AAD4-584B60D08D80}" destId="{05F39496-98F2-4ADC-9F50-FB55A3FE8143}" srcOrd="3" destOrd="0" presId="urn:microsoft.com/office/officeart/2005/8/layout/hList2"/>
    <dgm:cxn modelId="{8BE2B178-1094-4319-B9B6-1D89439FA3F8}" type="presParOf" srcId="{220B3B07-966D-4D33-AAD4-584B60D08D80}" destId="{C9CC5EEB-9B0E-4AC6-BE8D-5974249D2D0A}" srcOrd="4" destOrd="0" presId="urn:microsoft.com/office/officeart/2005/8/layout/hList2"/>
    <dgm:cxn modelId="{E821B27C-A590-43E8-B3B7-163D42934573}" type="presParOf" srcId="{C9CC5EEB-9B0E-4AC6-BE8D-5974249D2D0A}" destId="{4AC216D0-9627-40F6-9B14-8A1A9FA08582}" srcOrd="0" destOrd="0" presId="urn:microsoft.com/office/officeart/2005/8/layout/hList2"/>
    <dgm:cxn modelId="{E3A5BFF0-5F5C-45C5-BB4B-9DACB9A344E8}" type="presParOf" srcId="{C9CC5EEB-9B0E-4AC6-BE8D-5974249D2D0A}" destId="{8A97D9EA-B6BF-4BCD-B894-675247F865B8}" srcOrd="1" destOrd="0" presId="urn:microsoft.com/office/officeart/2005/8/layout/hList2"/>
    <dgm:cxn modelId="{9A1DF4BC-5777-40E2-B892-9E724E91A74A}" type="presParOf" srcId="{C9CC5EEB-9B0E-4AC6-BE8D-5974249D2D0A}" destId="{8FECC15C-1149-47EC-965A-46B6E36B67B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E5F32A-A115-48B6-85D5-44E358CC6C06}"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B2F8DF5B-C9FB-4FAF-BAB3-45A6A95725A0}">
      <dgm:prSet phldrT="[Text]" custT="1"/>
      <dgm:spPr/>
      <dgm:t>
        <a:bodyPr/>
        <a:lstStyle/>
        <a:p>
          <a:r>
            <a:rPr lang="en-US" sz="2400" dirty="0" smtClean="0"/>
            <a:t>Data Stewards</a:t>
          </a:r>
          <a:endParaRPr lang="en-US" sz="2400" dirty="0"/>
        </a:p>
      </dgm:t>
    </dgm:pt>
    <dgm:pt modelId="{F3A0A488-24AF-4347-9FE4-6854B63550DD}" type="parTrans" cxnId="{23DEA4F1-EF83-4869-89C1-99085269B1A7}">
      <dgm:prSet/>
      <dgm:spPr/>
      <dgm:t>
        <a:bodyPr/>
        <a:lstStyle/>
        <a:p>
          <a:endParaRPr lang="en-US" sz="2000"/>
        </a:p>
      </dgm:t>
    </dgm:pt>
    <dgm:pt modelId="{87A5525F-1A2E-46F8-A8B8-F243579E5629}" type="sibTrans" cxnId="{23DEA4F1-EF83-4869-89C1-99085269B1A7}">
      <dgm:prSet/>
      <dgm:spPr/>
      <dgm:t>
        <a:bodyPr/>
        <a:lstStyle/>
        <a:p>
          <a:endParaRPr lang="en-US" sz="2000"/>
        </a:p>
      </dgm:t>
    </dgm:pt>
    <dgm:pt modelId="{E6C28CBD-C1FA-4F52-8665-E3432F883C28}">
      <dgm:prSet custT="1"/>
      <dgm:spPr>
        <a:solidFill>
          <a:schemeClr val="tx1">
            <a:lumMod val="50000"/>
          </a:schemeClr>
        </a:solidFill>
      </dgm:spPr>
      <dgm:t>
        <a:bodyPr/>
        <a:lstStyle/>
        <a:p>
          <a:r>
            <a:rPr lang="en-US" sz="1700" dirty="0" smtClean="0"/>
            <a:t>Responsibilities established</a:t>
          </a:r>
          <a:endParaRPr lang="en-US" sz="1700" dirty="0"/>
        </a:p>
      </dgm:t>
    </dgm:pt>
    <dgm:pt modelId="{9D2985CF-6A30-48B4-8504-8C2AB4F9C80D}" type="parTrans" cxnId="{E2D8EF03-EE48-49CD-ACBC-4F140BC24D03}">
      <dgm:prSet/>
      <dgm:spPr/>
      <dgm:t>
        <a:bodyPr/>
        <a:lstStyle/>
        <a:p>
          <a:endParaRPr lang="en-US" sz="2000"/>
        </a:p>
      </dgm:t>
    </dgm:pt>
    <dgm:pt modelId="{236D3464-78CA-4EC9-A90B-02A5AC9B188F}" type="sibTrans" cxnId="{E2D8EF03-EE48-49CD-ACBC-4F140BC24D03}">
      <dgm:prSet/>
      <dgm:spPr/>
      <dgm:t>
        <a:bodyPr/>
        <a:lstStyle/>
        <a:p>
          <a:endParaRPr lang="en-US" sz="2000"/>
        </a:p>
      </dgm:t>
    </dgm:pt>
    <dgm:pt modelId="{AEF17662-FA0E-4946-B11A-F6CE91183464}">
      <dgm:prSet custT="1"/>
      <dgm:spPr>
        <a:solidFill>
          <a:schemeClr val="tx1">
            <a:lumMod val="50000"/>
          </a:schemeClr>
        </a:solidFill>
      </dgm:spPr>
      <dgm:t>
        <a:bodyPr/>
        <a:lstStyle/>
        <a:p>
          <a:r>
            <a:rPr lang="en-US" sz="1700" dirty="0" smtClean="0"/>
            <a:t>Accountability</a:t>
          </a:r>
        </a:p>
      </dgm:t>
    </dgm:pt>
    <dgm:pt modelId="{A36E9327-3610-470A-AA75-92BAF04B5FB4}" type="parTrans" cxnId="{D0CEAD9D-48DC-4E0C-BBD6-E3E39BB3600C}">
      <dgm:prSet/>
      <dgm:spPr/>
      <dgm:t>
        <a:bodyPr/>
        <a:lstStyle/>
        <a:p>
          <a:endParaRPr lang="en-US" sz="2000"/>
        </a:p>
      </dgm:t>
    </dgm:pt>
    <dgm:pt modelId="{0A619D34-F4CB-48A5-AABC-2110E10E46E6}" type="sibTrans" cxnId="{D0CEAD9D-48DC-4E0C-BBD6-E3E39BB3600C}">
      <dgm:prSet/>
      <dgm:spPr/>
      <dgm:t>
        <a:bodyPr/>
        <a:lstStyle/>
        <a:p>
          <a:endParaRPr lang="en-US" sz="2000"/>
        </a:p>
      </dgm:t>
    </dgm:pt>
    <dgm:pt modelId="{29A2A1EC-19A2-40C9-8FFB-F2B379B89044}">
      <dgm:prSet custT="1"/>
      <dgm:spPr/>
      <dgm:t>
        <a:bodyPr/>
        <a:lstStyle/>
        <a:p>
          <a:r>
            <a:rPr lang="en-US" sz="2400" dirty="0" smtClean="0"/>
            <a:t>Planning</a:t>
          </a:r>
        </a:p>
      </dgm:t>
    </dgm:pt>
    <dgm:pt modelId="{68BAFF32-90EB-4BC7-BEAC-89CCAA2CF2E6}" type="parTrans" cxnId="{13BFA6F7-72E8-4749-B510-19E75D293EDA}">
      <dgm:prSet/>
      <dgm:spPr/>
      <dgm:t>
        <a:bodyPr/>
        <a:lstStyle/>
        <a:p>
          <a:endParaRPr lang="en-US" sz="2000"/>
        </a:p>
      </dgm:t>
    </dgm:pt>
    <dgm:pt modelId="{2EF3009D-7A41-4EF3-993A-C5D25C93E180}" type="sibTrans" cxnId="{13BFA6F7-72E8-4749-B510-19E75D293EDA}">
      <dgm:prSet/>
      <dgm:spPr/>
      <dgm:t>
        <a:bodyPr/>
        <a:lstStyle/>
        <a:p>
          <a:endParaRPr lang="en-US" sz="2000"/>
        </a:p>
      </dgm:t>
    </dgm:pt>
    <dgm:pt modelId="{C36BAAAD-7D9B-45BC-BCA4-154887B4BA67}">
      <dgm:prSet custT="1"/>
      <dgm:spPr>
        <a:solidFill>
          <a:schemeClr val="tx1">
            <a:lumMod val="50000"/>
          </a:schemeClr>
        </a:solidFill>
      </dgm:spPr>
      <dgm:t>
        <a:bodyPr/>
        <a:lstStyle/>
        <a:p>
          <a:r>
            <a:rPr lang="en-US" sz="1700" dirty="0" smtClean="0"/>
            <a:t>Cross-training</a:t>
          </a:r>
        </a:p>
      </dgm:t>
    </dgm:pt>
    <dgm:pt modelId="{1313F18A-226B-42DB-B9A9-0D25E756638E}" type="parTrans" cxnId="{B351A937-237E-41DE-A654-55A9D0959613}">
      <dgm:prSet/>
      <dgm:spPr/>
      <dgm:t>
        <a:bodyPr/>
        <a:lstStyle/>
        <a:p>
          <a:endParaRPr lang="en-US" sz="2000"/>
        </a:p>
      </dgm:t>
    </dgm:pt>
    <dgm:pt modelId="{1A7A6968-B8D5-4AD2-B56D-E08D72164ACF}" type="sibTrans" cxnId="{B351A937-237E-41DE-A654-55A9D0959613}">
      <dgm:prSet/>
      <dgm:spPr/>
      <dgm:t>
        <a:bodyPr/>
        <a:lstStyle/>
        <a:p>
          <a:endParaRPr lang="en-US" sz="2000"/>
        </a:p>
      </dgm:t>
    </dgm:pt>
    <dgm:pt modelId="{1F11BA67-0336-465F-96B4-C2AC97463D9E}">
      <dgm:prSet phldrT="[Text]" custT="1"/>
      <dgm:spPr>
        <a:solidFill>
          <a:schemeClr val="tx1">
            <a:lumMod val="50000"/>
          </a:schemeClr>
        </a:solidFill>
      </dgm:spPr>
      <dgm:t>
        <a:bodyPr/>
        <a:lstStyle/>
        <a:p>
          <a:r>
            <a:rPr lang="en-US" sz="1700" dirty="0" smtClean="0"/>
            <a:t>Coordination and cooperation</a:t>
          </a:r>
          <a:endParaRPr lang="en-US" sz="1700" dirty="0"/>
        </a:p>
      </dgm:t>
    </dgm:pt>
    <dgm:pt modelId="{31E662FE-4E06-4940-98F2-939A7AD91A8A}" type="parTrans" cxnId="{53D1FD01-52C5-4EB7-B9C7-EEDA373A780F}">
      <dgm:prSet/>
      <dgm:spPr/>
      <dgm:t>
        <a:bodyPr/>
        <a:lstStyle/>
        <a:p>
          <a:endParaRPr lang="en-US"/>
        </a:p>
      </dgm:t>
    </dgm:pt>
    <dgm:pt modelId="{20BD9B97-089D-4B2E-BAFF-8F2E2F741FA8}" type="sibTrans" cxnId="{53D1FD01-52C5-4EB7-B9C7-EEDA373A780F}">
      <dgm:prSet/>
      <dgm:spPr/>
      <dgm:t>
        <a:bodyPr/>
        <a:lstStyle/>
        <a:p>
          <a:endParaRPr lang="en-US"/>
        </a:p>
      </dgm:t>
    </dgm:pt>
    <dgm:pt modelId="{89A16278-AB48-44ED-AAF5-554D44B5E4DF}">
      <dgm:prSet custT="1"/>
      <dgm:spPr>
        <a:solidFill>
          <a:schemeClr val="tx1">
            <a:lumMod val="50000"/>
          </a:schemeClr>
        </a:solidFill>
      </dgm:spPr>
      <dgm:t>
        <a:bodyPr/>
        <a:lstStyle/>
        <a:p>
          <a:r>
            <a:rPr lang="en-US" sz="1700" dirty="0" smtClean="0"/>
            <a:t>Data Coordinator</a:t>
          </a:r>
        </a:p>
      </dgm:t>
    </dgm:pt>
    <dgm:pt modelId="{3C7CCCC2-D376-414C-97A9-34080AB805D5}" type="parTrans" cxnId="{88A7C936-FDE4-4D80-B51E-6A60CB217C14}">
      <dgm:prSet/>
      <dgm:spPr/>
      <dgm:t>
        <a:bodyPr/>
        <a:lstStyle/>
        <a:p>
          <a:endParaRPr lang="en-US"/>
        </a:p>
      </dgm:t>
    </dgm:pt>
    <dgm:pt modelId="{9D014D3C-A01E-417D-9FE6-47A4905ABADC}" type="sibTrans" cxnId="{88A7C936-FDE4-4D80-B51E-6A60CB217C14}">
      <dgm:prSet/>
      <dgm:spPr/>
      <dgm:t>
        <a:bodyPr/>
        <a:lstStyle/>
        <a:p>
          <a:endParaRPr lang="en-US"/>
        </a:p>
      </dgm:t>
    </dgm:pt>
    <dgm:pt modelId="{AB11264B-5C65-4FA8-B88E-3664EC3E6586}">
      <dgm:prSet custT="1"/>
      <dgm:spPr>
        <a:solidFill>
          <a:schemeClr val="tx1">
            <a:lumMod val="50000"/>
          </a:schemeClr>
        </a:solidFill>
      </dgm:spPr>
      <dgm:t>
        <a:bodyPr/>
        <a:lstStyle/>
        <a:p>
          <a:r>
            <a:rPr lang="en-US" sz="1700" dirty="0" smtClean="0"/>
            <a:t>Specific data elements</a:t>
          </a:r>
        </a:p>
      </dgm:t>
    </dgm:pt>
    <dgm:pt modelId="{EC5D20A6-61B8-4106-807D-CE5F891B3FF2}" type="parTrans" cxnId="{B112B491-DE9C-4282-825E-0895EA2C494C}">
      <dgm:prSet/>
      <dgm:spPr/>
      <dgm:t>
        <a:bodyPr/>
        <a:lstStyle/>
        <a:p>
          <a:endParaRPr lang="en-US"/>
        </a:p>
      </dgm:t>
    </dgm:pt>
    <dgm:pt modelId="{A6B17AD3-46E7-4460-BB5A-A2625162E6DC}" type="sibTrans" cxnId="{B112B491-DE9C-4282-825E-0895EA2C494C}">
      <dgm:prSet/>
      <dgm:spPr/>
      <dgm:t>
        <a:bodyPr/>
        <a:lstStyle/>
        <a:p>
          <a:endParaRPr lang="en-US"/>
        </a:p>
      </dgm:t>
    </dgm:pt>
    <dgm:pt modelId="{97C0EC2B-7D55-42C5-8C0F-7B44292A3A39}">
      <dgm:prSet custT="1"/>
      <dgm:spPr>
        <a:solidFill>
          <a:schemeClr val="tx1">
            <a:lumMod val="50000"/>
          </a:schemeClr>
        </a:solidFill>
      </dgm:spPr>
      <dgm:t>
        <a:bodyPr/>
        <a:lstStyle/>
        <a:p>
          <a:r>
            <a:rPr lang="en-US" sz="1700" dirty="0" smtClean="0"/>
            <a:t>Emergencies</a:t>
          </a:r>
        </a:p>
      </dgm:t>
    </dgm:pt>
    <dgm:pt modelId="{1351F056-88D4-47BF-861A-250051CAF3AE}" type="parTrans" cxnId="{664FE8E9-1FDC-4882-A9D5-33E14CED7A26}">
      <dgm:prSet/>
      <dgm:spPr/>
      <dgm:t>
        <a:bodyPr/>
        <a:lstStyle/>
        <a:p>
          <a:endParaRPr lang="en-US"/>
        </a:p>
      </dgm:t>
    </dgm:pt>
    <dgm:pt modelId="{1AA6C069-912F-4985-A701-AA7DC6ECAE03}" type="sibTrans" cxnId="{664FE8E9-1FDC-4882-A9D5-33E14CED7A26}">
      <dgm:prSet/>
      <dgm:spPr/>
      <dgm:t>
        <a:bodyPr/>
        <a:lstStyle/>
        <a:p>
          <a:endParaRPr lang="en-US"/>
        </a:p>
      </dgm:t>
    </dgm:pt>
    <dgm:pt modelId="{8CE66F4C-0092-4B97-B708-E899CDFFFE49}">
      <dgm:prSet custT="1"/>
      <dgm:spPr/>
      <dgm:t>
        <a:bodyPr/>
        <a:lstStyle/>
        <a:p>
          <a:r>
            <a:rPr lang="en-US" sz="2400" dirty="0" smtClean="0"/>
            <a:t>SIS and other systems</a:t>
          </a:r>
        </a:p>
      </dgm:t>
    </dgm:pt>
    <dgm:pt modelId="{8BF3D207-0D59-466A-BF3D-DCBE7CF3A392}" type="parTrans" cxnId="{971EEAFC-B24D-4966-8400-6DAFAF9F24D4}">
      <dgm:prSet/>
      <dgm:spPr/>
      <dgm:t>
        <a:bodyPr/>
        <a:lstStyle/>
        <a:p>
          <a:endParaRPr lang="en-US"/>
        </a:p>
      </dgm:t>
    </dgm:pt>
    <dgm:pt modelId="{0540D412-893E-4DFC-BAEA-34447E8B8421}" type="sibTrans" cxnId="{971EEAFC-B24D-4966-8400-6DAFAF9F24D4}">
      <dgm:prSet/>
      <dgm:spPr/>
      <dgm:t>
        <a:bodyPr/>
        <a:lstStyle/>
        <a:p>
          <a:endParaRPr lang="en-US"/>
        </a:p>
      </dgm:t>
    </dgm:pt>
    <dgm:pt modelId="{F2264154-EFB6-4308-9A10-5062EB57629E}">
      <dgm:prSet custT="1"/>
      <dgm:spPr>
        <a:solidFill>
          <a:schemeClr val="tx1">
            <a:lumMod val="50000"/>
          </a:schemeClr>
        </a:solidFill>
      </dgm:spPr>
      <dgm:t>
        <a:bodyPr/>
        <a:lstStyle/>
        <a:p>
          <a:r>
            <a:rPr lang="en-US" sz="1700" dirty="0" smtClean="0"/>
            <a:t>Timely verification of reports</a:t>
          </a:r>
        </a:p>
      </dgm:t>
    </dgm:pt>
    <dgm:pt modelId="{D7B52968-C094-404A-8F54-A447A0EBFC0D}" type="parTrans" cxnId="{17EED04C-3092-44CF-A07C-83FCED45047E}">
      <dgm:prSet/>
      <dgm:spPr/>
      <dgm:t>
        <a:bodyPr/>
        <a:lstStyle/>
        <a:p>
          <a:endParaRPr lang="en-US"/>
        </a:p>
      </dgm:t>
    </dgm:pt>
    <dgm:pt modelId="{FA5E8C17-D2CD-41D2-A767-7E0D3177FD92}" type="sibTrans" cxnId="{17EED04C-3092-44CF-A07C-83FCED45047E}">
      <dgm:prSet/>
      <dgm:spPr/>
      <dgm:t>
        <a:bodyPr/>
        <a:lstStyle/>
        <a:p>
          <a:endParaRPr lang="en-US"/>
        </a:p>
      </dgm:t>
    </dgm:pt>
    <dgm:pt modelId="{FD8FE4B1-F267-430A-9234-E47A5F486AF3}">
      <dgm:prSet/>
      <dgm:spPr>
        <a:solidFill>
          <a:srgbClr val="001933"/>
        </a:solidFill>
      </dgm:spPr>
      <dgm:t>
        <a:bodyPr/>
        <a:lstStyle/>
        <a:p>
          <a:r>
            <a:rPr lang="en-US" dirty="0" smtClean="0"/>
            <a:t>Ease of use</a:t>
          </a:r>
          <a:endParaRPr lang="en-US" dirty="0"/>
        </a:p>
      </dgm:t>
    </dgm:pt>
    <dgm:pt modelId="{48479EF1-EA6F-48E3-BF5A-D40AFF18AAFF}" type="parTrans" cxnId="{0F1CF220-0D8D-495D-AF1F-9D0887AF8697}">
      <dgm:prSet/>
      <dgm:spPr/>
      <dgm:t>
        <a:bodyPr/>
        <a:lstStyle/>
        <a:p>
          <a:endParaRPr lang="en-US"/>
        </a:p>
      </dgm:t>
    </dgm:pt>
    <dgm:pt modelId="{0827D0E6-58D2-4A0E-8F2E-F33B6AC27FDC}" type="sibTrans" cxnId="{0F1CF220-0D8D-495D-AF1F-9D0887AF8697}">
      <dgm:prSet/>
      <dgm:spPr/>
      <dgm:t>
        <a:bodyPr/>
        <a:lstStyle/>
        <a:p>
          <a:endParaRPr lang="en-US"/>
        </a:p>
      </dgm:t>
    </dgm:pt>
    <dgm:pt modelId="{11D1C45A-7011-4E57-AAE1-E7CC07D4D172}">
      <dgm:prSet/>
      <dgm:spPr>
        <a:solidFill>
          <a:srgbClr val="001933"/>
        </a:solidFill>
      </dgm:spPr>
      <dgm:t>
        <a:bodyPr/>
        <a:lstStyle/>
        <a:p>
          <a:r>
            <a:rPr lang="en-US" dirty="0" smtClean="0"/>
            <a:t>Audit capabilities</a:t>
          </a:r>
          <a:endParaRPr lang="en-US" dirty="0"/>
        </a:p>
      </dgm:t>
    </dgm:pt>
    <dgm:pt modelId="{2325B65D-18FC-4153-82DC-7EC95D79C780}" type="parTrans" cxnId="{0018AAB8-1F54-43D4-9CD8-0450157DD391}">
      <dgm:prSet/>
      <dgm:spPr/>
      <dgm:t>
        <a:bodyPr/>
        <a:lstStyle/>
        <a:p>
          <a:endParaRPr lang="en-US"/>
        </a:p>
      </dgm:t>
    </dgm:pt>
    <dgm:pt modelId="{0B6A062A-AF8D-438C-93D8-231ADA1C1F7E}" type="sibTrans" cxnId="{0018AAB8-1F54-43D4-9CD8-0450157DD391}">
      <dgm:prSet/>
      <dgm:spPr/>
      <dgm:t>
        <a:bodyPr/>
        <a:lstStyle/>
        <a:p>
          <a:endParaRPr lang="en-US"/>
        </a:p>
      </dgm:t>
    </dgm:pt>
    <dgm:pt modelId="{B5295C30-1E64-4579-B7AD-32531F7E1F6F}">
      <dgm:prSet/>
      <dgm:spPr>
        <a:solidFill>
          <a:srgbClr val="001933"/>
        </a:solidFill>
      </dgm:spPr>
      <dgm:t>
        <a:bodyPr/>
        <a:lstStyle/>
        <a:p>
          <a:r>
            <a:rPr lang="en-US" dirty="0" smtClean="0"/>
            <a:t>Systems synchronization</a:t>
          </a:r>
          <a:endParaRPr lang="en-US" dirty="0"/>
        </a:p>
      </dgm:t>
    </dgm:pt>
    <dgm:pt modelId="{56606298-7B27-44D6-B832-2248C4BAB1CC}" type="parTrans" cxnId="{6C523D76-EC46-4738-BB2B-753303DD57B4}">
      <dgm:prSet/>
      <dgm:spPr/>
      <dgm:t>
        <a:bodyPr/>
        <a:lstStyle/>
        <a:p>
          <a:endParaRPr lang="en-US"/>
        </a:p>
      </dgm:t>
    </dgm:pt>
    <dgm:pt modelId="{926A28CB-616C-4B74-A678-00F103288FE2}" type="sibTrans" cxnId="{6C523D76-EC46-4738-BB2B-753303DD57B4}">
      <dgm:prSet/>
      <dgm:spPr/>
      <dgm:t>
        <a:bodyPr/>
        <a:lstStyle/>
        <a:p>
          <a:endParaRPr lang="en-US"/>
        </a:p>
      </dgm:t>
    </dgm:pt>
    <dgm:pt modelId="{DFDE4C4C-FC1E-4784-A8D0-7743AC595CE5}">
      <dgm:prSet/>
      <dgm:spPr>
        <a:solidFill>
          <a:srgbClr val="001933"/>
        </a:solidFill>
      </dgm:spPr>
      <dgm:t>
        <a:bodyPr/>
        <a:lstStyle/>
        <a:p>
          <a:r>
            <a:rPr lang="en-US" dirty="0" smtClean="0"/>
            <a:t>Support models</a:t>
          </a:r>
          <a:endParaRPr lang="en-US" dirty="0"/>
        </a:p>
      </dgm:t>
    </dgm:pt>
    <dgm:pt modelId="{9291C11C-C81E-4AC0-9D6B-ABCFF993792A}" type="parTrans" cxnId="{16727319-E006-414C-A909-C8D4A43CE380}">
      <dgm:prSet/>
      <dgm:spPr/>
      <dgm:t>
        <a:bodyPr/>
        <a:lstStyle/>
        <a:p>
          <a:endParaRPr lang="en-US"/>
        </a:p>
      </dgm:t>
    </dgm:pt>
    <dgm:pt modelId="{1F1B95F5-31EA-4C41-B050-0FC8D2CB28AE}" type="sibTrans" cxnId="{16727319-E006-414C-A909-C8D4A43CE380}">
      <dgm:prSet/>
      <dgm:spPr/>
      <dgm:t>
        <a:bodyPr/>
        <a:lstStyle/>
        <a:p>
          <a:endParaRPr lang="en-US"/>
        </a:p>
      </dgm:t>
    </dgm:pt>
    <dgm:pt modelId="{D3FB4AE2-2FB8-480A-8DEA-284BBD39AC34}">
      <dgm:prSet/>
      <dgm:spPr>
        <a:solidFill>
          <a:srgbClr val="001933"/>
        </a:solidFill>
      </dgm:spPr>
      <dgm:t>
        <a:bodyPr/>
        <a:lstStyle/>
        <a:p>
          <a:r>
            <a:rPr lang="en-US" dirty="0" smtClean="0"/>
            <a:t>Alternative collection models</a:t>
          </a:r>
          <a:endParaRPr lang="en-US" dirty="0"/>
        </a:p>
      </dgm:t>
    </dgm:pt>
    <dgm:pt modelId="{1E1667E5-A376-4782-8A63-6F3F936DB738}" type="parTrans" cxnId="{3DC2EFBA-8B31-41F7-866B-4D342A434F47}">
      <dgm:prSet/>
      <dgm:spPr/>
      <dgm:t>
        <a:bodyPr/>
        <a:lstStyle/>
        <a:p>
          <a:endParaRPr lang="en-US"/>
        </a:p>
      </dgm:t>
    </dgm:pt>
    <dgm:pt modelId="{0BFE7687-54E7-4F48-AFD3-EC33415EE2C9}" type="sibTrans" cxnId="{3DC2EFBA-8B31-41F7-866B-4D342A434F47}">
      <dgm:prSet/>
      <dgm:spPr/>
      <dgm:t>
        <a:bodyPr/>
        <a:lstStyle/>
        <a:p>
          <a:endParaRPr lang="en-US"/>
        </a:p>
      </dgm:t>
    </dgm:pt>
    <dgm:pt modelId="{E6540722-42D2-4DB6-A9ED-4311AE814659}">
      <dgm:prSet/>
      <dgm:spPr>
        <a:solidFill>
          <a:srgbClr val="001933"/>
        </a:solidFill>
      </dgm:spPr>
      <dgm:t>
        <a:bodyPr/>
        <a:lstStyle/>
        <a:p>
          <a:r>
            <a:rPr lang="en-US" dirty="0" smtClean="0"/>
            <a:t>Third-party tools</a:t>
          </a:r>
          <a:endParaRPr lang="en-US" dirty="0"/>
        </a:p>
      </dgm:t>
    </dgm:pt>
    <dgm:pt modelId="{62319B84-A5A2-405B-869B-FEDF970169F8}" type="parTrans" cxnId="{68686939-5C45-405F-94AF-2E8DBDED857C}">
      <dgm:prSet/>
      <dgm:spPr/>
      <dgm:t>
        <a:bodyPr/>
        <a:lstStyle/>
        <a:p>
          <a:endParaRPr lang="en-US"/>
        </a:p>
      </dgm:t>
    </dgm:pt>
    <dgm:pt modelId="{3CA115F5-DA15-4C39-8B50-0EA499C8FFDA}" type="sibTrans" cxnId="{68686939-5C45-405F-94AF-2E8DBDED857C}">
      <dgm:prSet/>
      <dgm:spPr/>
      <dgm:t>
        <a:bodyPr/>
        <a:lstStyle/>
        <a:p>
          <a:endParaRPr lang="en-US"/>
        </a:p>
      </dgm:t>
    </dgm:pt>
    <dgm:pt modelId="{F033F672-E464-4B46-8491-28A16C662E31}" type="pres">
      <dgm:prSet presAssocID="{B0E5F32A-A115-48B6-85D5-44E358CC6C06}" presName="linearFlow" presStyleCnt="0">
        <dgm:presLayoutVars>
          <dgm:dir/>
          <dgm:animLvl val="lvl"/>
          <dgm:resizeHandles/>
        </dgm:presLayoutVars>
      </dgm:prSet>
      <dgm:spPr/>
      <dgm:t>
        <a:bodyPr/>
        <a:lstStyle/>
        <a:p>
          <a:endParaRPr lang="en-US"/>
        </a:p>
      </dgm:t>
    </dgm:pt>
    <dgm:pt modelId="{BC9F2368-E59E-41D8-8598-F34684620A9D}" type="pres">
      <dgm:prSet presAssocID="{B2F8DF5B-C9FB-4FAF-BAB3-45A6A95725A0}" presName="compositeNode" presStyleCnt="0">
        <dgm:presLayoutVars>
          <dgm:bulletEnabled val="1"/>
        </dgm:presLayoutVars>
      </dgm:prSet>
      <dgm:spPr/>
    </dgm:pt>
    <dgm:pt modelId="{297E28AF-B525-46FA-BB3B-263359AF4E9B}" type="pres">
      <dgm:prSet presAssocID="{B2F8DF5B-C9FB-4FAF-BAB3-45A6A95725A0}" presName="image"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715FF3AB-4A09-48CE-9541-A51D007A66C9}" type="pres">
      <dgm:prSet presAssocID="{B2F8DF5B-C9FB-4FAF-BAB3-45A6A95725A0}" presName="childNode" presStyleLbl="node1" presStyleIdx="0" presStyleCnt="3">
        <dgm:presLayoutVars>
          <dgm:bulletEnabled val="1"/>
        </dgm:presLayoutVars>
      </dgm:prSet>
      <dgm:spPr/>
      <dgm:t>
        <a:bodyPr/>
        <a:lstStyle/>
        <a:p>
          <a:endParaRPr lang="en-US"/>
        </a:p>
      </dgm:t>
    </dgm:pt>
    <dgm:pt modelId="{AD2ABD88-F169-46A4-AB80-29A9E483139D}" type="pres">
      <dgm:prSet presAssocID="{B2F8DF5B-C9FB-4FAF-BAB3-45A6A95725A0}" presName="parentNode" presStyleLbl="revTx" presStyleIdx="0" presStyleCnt="3">
        <dgm:presLayoutVars>
          <dgm:chMax val="0"/>
          <dgm:bulletEnabled val="1"/>
        </dgm:presLayoutVars>
      </dgm:prSet>
      <dgm:spPr/>
      <dgm:t>
        <a:bodyPr/>
        <a:lstStyle/>
        <a:p>
          <a:endParaRPr lang="en-US"/>
        </a:p>
      </dgm:t>
    </dgm:pt>
    <dgm:pt modelId="{E2C12000-3C51-455D-AE61-B36467092DBB}" type="pres">
      <dgm:prSet presAssocID="{87A5525F-1A2E-46F8-A8B8-F243579E5629}" presName="sibTrans" presStyleCnt="0"/>
      <dgm:spPr/>
    </dgm:pt>
    <dgm:pt modelId="{6DC21677-67A7-4123-BC75-81686B4DAB5B}" type="pres">
      <dgm:prSet presAssocID="{29A2A1EC-19A2-40C9-8FFB-F2B379B89044}" presName="compositeNode" presStyleCnt="0">
        <dgm:presLayoutVars>
          <dgm:bulletEnabled val="1"/>
        </dgm:presLayoutVars>
      </dgm:prSet>
      <dgm:spPr/>
    </dgm:pt>
    <dgm:pt modelId="{A2DC31BD-7EF0-4959-8103-EC205C12B66C}" type="pres">
      <dgm:prSet presAssocID="{29A2A1EC-19A2-40C9-8FFB-F2B379B89044}"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47D68555-62A6-487B-98C2-EF97E57E272C}" type="pres">
      <dgm:prSet presAssocID="{29A2A1EC-19A2-40C9-8FFB-F2B379B89044}" presName="childNode" presStyleLbl="node1" presStyleIdx="1" presStyleCnt="3">
        <dgm:presLayoutVars>
          <dgm:bulletEnabled val="1"/>
        </dgm:presLayoutVars>
      </dgm:prSet>
      <dgm:spPr/>
      <dgm:t>
        <a:bodyPr/>
        <a:lstStyle/>
        <a:p>
          <a:endParaRPr lang="en-US"/>
        </a:p>
      </dgm:t>
    </dgm:pt>
    <dgm:pt modelId="{0A7CEE6A-7A8B-466F-BBFA-E968A045122F}" type="pres">
      <dgm:prSet presAssocID="{29A2A1EC-19A2-40C9-8FFB-F2B379B89044}" presName="parentNode" presStyleLbl="revTx" presStyleIdx="1" presStyleCnt="3" custScaleY="98598">
        <dgm:presLayoutVars>
          <dgm:chMax val="0"/>
          <dgm:bulletEnabled val="1"/>
        </dgm:presLayoutVars>
      </dgm:prSet>
      <dgm:spPr/>
      <dgm:t>
        <a:bodyPr/>
        <a:lstStyle/>
        <a:p>
          <a:endParaRPr lang="en-US"/>
        </a:p>
      </dgm:t>
    </dgm:pt>
    <dgm:pt modelId="{0A05B2DF-FAD5-4271-A8C3-568489EA0885}" type="pres">
      <dgm:prSet presAssocID="{2EF3009D-7A41-4EF3-993A-C5D25C93E180}" presName="sibTrans" presStyleCnt="0"/>
      <dgm:spPr/>
    </dgm:pt>
    <dgm:pt modelId="{816377E8-7782-4A22-8EA8-C082AB9F00AB}" type="pres">
      <dgm:prSet presAssocID="{8CE66F4C-0092-4B97-B708-E899CDFFFE49}" presName="compositeNode" presStyleCnt="0">
        <dgm:presLayoutVars>
          <dgm:bulletEnabled val="1"/>
        </dgm:presLayoutVars>
      </dgm:prSet>
      <dgm:spPr/>
    </dgm:pt>
    <dgm:pt modelId="{751F6508-9471-485B-BC1F-27EBD3DDD477}" type="pres">
      <dgm:prSet presAssocID="{8CE66F4C-0092-4B97-B708-E899CDFFFE49}"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dgm:spPr>
      <dgm:t>
        <a:bodyPr/>
        <a:lstStyle/>
        <a:p>
          <a:endParaRPr lang="en-US"/>
        </a:p>
      </dgm:t>
    </dgm:pt>
    <dgm:pt modelId="{D24DDA50-CA60-4C00-8F54-3B628C920ECF}" type="pres">
      <dgm:prSet presAssocID="{8CE66F4C-0092-4B97-B708-E899CDFFFE49}" presName="childNode" presStyleLbl="node1" presStyleIdx="2" presStyleCnt="3">
        <dgm:presLayoutVars>
          <dgm:bulletEnabled val="1"/>
        </dgm:presLayoutVars>
      </dgm:prSet>
      <dgm:spPr/>
      <dgm:t>
        <a:bodyPr/>
        <a:lstStyle/>
        <a:p>
          <a:endParaRPr lang="en-US"/>
        </a:p>
      </dgm:t>
    </dgm:pt>
    <dgm:pt modelId="{A15118F2-997C-430A-89AA-FE589DB77A53}" type="pres">
      <dgm:prSet presAssocID="{8CE66F4C-0092-4B97-B708-E899CDFFFE49}" presName="parentNode" presStyleLbl="revTx" presStyleIdx="2" presStyleCnt="3">
        <dgm:presLayoutVars>
          <dgm:chMax val="0"/>
          <dgm:bulletEnabled val="1"/>
        </dgm:presLayoutVars>
      </dgm:prSet>
      <dgm:spPr/>
      <dgm:t>
        <a:bodyPr/>
        <a:lstStyle/>
        <a:p>
          <a:endParaRPr lang="en-US"/>
        </a:p>
      </dgm:t>
    </dgm:pt>
  </dgm:ptLst>
  <dgm:cxnLst>
    <dgm:cxn modelId="{EC9CE80A-E1E0-4CC3-9470-F060B89650CB}" type="presOf" srcId="{8CE66F4C-0092-4B97-B708-E899CDFFFE49}" destId="{A15118F2-997C-430A-89AA-FE589DB77A53}" srcOrd="0" destOrd="0" presId="urn:microsoft.com/office/officeart/2005/8/layout/hList2"/>
    <dgm:cxn modelId="{604E8A7B-ECD7-4738-A587-BFDC747BB0BA}" type="presOf" srcId="{FD8FE4B1-F267-430A-9234-E47A5F486AF3}" destId="{D24DDA50-CA60-4C00-8F54-3B628C920ECF}" srcOrd="0" destOrd="0" presId="urn:microsoft.com/office/officeart/2005/8/layout/hList2"/>
    <dgm:cxn modelId="{C2B02579-B665-49E9-8DF7-2C506DB75765}" type="presOf" srcId="{DFDE4C4C-FC1E-4784-A8D0-7743AC595CE5}" destId="{D24DDA50-CA60-4C00-8F54-3B628C920ECF}" srcOrd="0" destOrd="3" presId="urn:microsoft.com/office/officeart/2005/8/layout/hList2"/>
    <dgm:cxn modelId="{3331ED36-A3E2-4AEF-A5EB-B3EBC0C64182}" type="presOf" srcId="{1F11BA67-0336-465F-96B4-C2AC97463D9E}" destId="{715FF3AB-4A09-48CE-9541-A51D007A66C9}" srcOrd="0" destOrd="0" presId="urn:microsoft.com/office/officeart/2005/8/layout/hList2"/>
    <dgm:cxn modelId="{6DACD890-FDA7-4441-8452-F3EDD7200F63}" type="presOf" srcId="{29A2A1EC-19A2-40C9-8FFB-F2B379B89044}" destId="{0A7CEE6A-7A8B-466F-BBFA-E968A045122F}" srcOrd="0" destOrd="0" presId="urn:microsoft.com/office/officeart/2005/8/layout/hList2"/>
    <dgm:cxn modelId="{C771F0B7-F209-42E6-BA88-E2EDEE767B0E}" type="presOf" srcId="{E6C28CBD-C1FA-4F52-8665-E3432F883C28}" destId="{715FF3AB-4A09-48CE-9541-A51D007A66C9}" srcOrd="0" destOrd="1" presId="urn:microsoft.com/office/officeart/2005/8/layout/hList2"/>
    <dgm:cxn modelId="{980D3E01-9AB2-46C6-A6B1-1C557595D22A}" type="presOf" srcId="{89A16278-AB48-44ED-AAF5-554D44B5E4DF}" destId="{47D68555-62A6-487B-98C2-EF97E57E272C}" srcOrd="0" destOrd="1" presId="urn:microsoft.com/office/officeart/2005/8/layout/hList2"/>
    <dgm:cxn modelId="{6C523D76-EC46-4738-BB2B-753303DD57B4}" srcId="{8CE66F4C-0092-4B97-B708-E899CDFFFE49}" destId="{B5295C30-1E64-4579-B7AD-32531F7E1F6F}" srcOrd="2" destOrd="0" parTransId="{56606298-7B27-44D6-B832-2248C4BAB1CC}" sibTransId="{926A28CB-616C-4B74-A678-00F103288FE2}"/>
    <dgm:cxn modelId="{A47AB956-8365-492C-A872-16E0964E8B6D}" type="presOf" srcId="{D3FB4AE2-2FB8-480A-8DEA-284BBD39AC34}" destId="{D24DDA50-CA60-4C00-8F54-3B628C920ECF}" srcOrd="0" destOrd="4" presId="urn:microsoft.com/office/officeart/2005/8/layout/hList2"/>
    <dgm:cxn modelId="{3DC2EFBA-8B31-41F7-866B-4D342A434F47}" srcId="{8CE66F4C-0092-4B97-B708-E899CDFFFE49}" destId="{D3FB4AE2-2FB8-480A-8DEA-284BBD39AC34}" srcOrd="4" destOrd="0" parTransId="{1E1667E5-A376-4782-8A63-6F3F936DB738}" sibTransId="{0BFE7687-54E7-4F48-AFD3-EC33415EE2C9}"/>
    <dgm:cxn modelId="{B112B491-DE9C-4282-825E-0895EA2C494C}" srcId="{29A2A1EC-19A2-40C9-8FFB-F2B379B89044}" destId="{AB11264B-5C65-4FA8-B88E-3664EC3E6586}" srcOrd="1" destOrd="0" parTransId="{EC5D20A6-61B8-4106-807D-CE5F891B3FF2}" sibTransId="{A6B17AD3-46E7-4460-BB5A-A2625162E6DC}"/>
    <dgm:cxn modelId="{664FE8E9-1FDC-4882-A9D5-33E14CED7A26}" srcId="{29A2A1EC-19A2-40C9-8FFB-F2B379B89044}" destId="{97C0EC2B-7D55-42C5-8C0F-7B44292A3A39}" srcOrd="2" destOrd="0" parTransId="{1351F056-88D4-47BF-861A-250051CAF3AE}" sibTransId="{1AA6C069-912F-4985-A701-AA7DC6ECAE03}"/>
    <dgm:cxn modelId="{0F1CF220-0D8D-495D-AF1F-9D0887AF8697}" srcId="{8CE66F4C-0092-4B97-B708-E899CDFFFE49}" destId="{FD8FE4B1-F267-430A-9234-E47A5F486AF3}" srcOrd="0" destOrd="0" parTransId="{48479EF1-EA6F-48E3-BF5A-D40AFF18AAFF}" sibTransId="{0827D0E6-58D2-4A0E-8F2E-F33B6AC27FDC}"/>
    <dgm:cxn modelId="{C244DB69-0316-4B12-ACF2-FEBA52FC08D8}" type="presOf" srcId="{E6540722-42D2-4DB6-A9ED-4311AE814659}" destId="{D24DDA50-CA60-4C00-8F54-3B628C920ECF}" srcOrd="0" destOrd="5" presId="urn:microsoft.com/office/officeart/2005/8/layout/hList2"/>
    <dgm:cxn modelId="{E2D8EF03-EE48-49CD-ACBC-4F140BC24D03}" srcId="{B2F8DF5B-C9FB-4FAF-BAB3-45A6A95725A0}" destId="{E6C28CBD-C1FA-4F52-8665-E3432F883C28}" srcOrd="1" destOrd="0" parTransId="{9D2985CF-6A30-48B4-8504-8C2AB4F9C80D}" sibTransId="{236D3464-78CA-4EC9-A90B-02A5AC9B188F}"/>
    <dgm:cxn modelId="{0018AAB8-1F54-43D4-9CD8-0450157DD391}" srcId="{8CE66F4C-0092-4B97-B708-E899CDFFFE49}" destId="{11D1C45A-7011-4E57-AAE1-E7CC07D4D172}" srcOrd="1" destOrd="0" parTransId="{2325B65D-18FC-4153-82DC-7EC95D79C780}" sibTransId="{0B6A062A-AF8D-438C-93D8-231ADA1C1F7E}"/>
    <dgm:cxn modelId="{CF7A8B51-FF50-4991-8E8F-F1E4D4723A7E}" type="presOf" srcId="{B5295C30-1E64-4579-B7AD-32531F7E1F6F}" destId="{D24DDA50-CA60-4C00-8F54-3B628C920ECF}" srcOrd="0" destOrd="2" presId="urn:microsoft.com/office/officeart/2005/8/layout/hList2"/>
    <dgm:cxn modelId="{D0CEAD9D-48DC-4E0C-BBD6-E3E39BB3600C}" srcId="{B2F8DF5B-C9FB-4FAF-BAB3-45A6A95725A0}" destId="{AEF17662-FA0E-4946-B11A-F6CE91183464}" srcOrd="2" destOrd="0" parTransId="{A36E9327-3610-470A-AA75-92BAF04B5FB4}" sibTransId="{0A619D34-F4CB-48A5-AABC-2110E10E46E6}"/>
    <dgm:cxn modelId="{13BFA6F7-72E8-4749-B510-19E75D293EDA}" srcId="{B0E5F32A-A115-48B6-85D5-44E358CC6C06}" destId="{29A2A1EC-19A2-40C9-8FFB-F2B379B89044}" srcOrd="1" destOrd="0" parTransId="{68BAFF32-90EB-4BC7-BEAC-89CCAA2CF2E6}" sibTransId="{2EF3009D-7A41-4EF3-993A-C5D25C93E180}"/>
    <dgm:cxn modelId="{5D12A544-CB2D-4D2D-BDEE-FF86DAA48686}" type="presOf" srcId="{AB11264B-5C65-4FA8-B88E-3664EC3E6586}" destId="{47D68555-62A6-487B-98C2-EF97E57E272C}" srcOrd="0" destOrd="2" presId="urn:microsoft.com/office/officeart/2005/8/layout/hList2"/>
    <dgm:cxn modelId="{BBF72D9B-F625-49ED-A2E3-50CBBA97D7DC}" type="presOf" srcId="{F2264154-EFB6-4308-9A10-5062EB57629E}" destId="{715FF3AB-4A09-48CE-9541-A51D007A66C9}" srcOrd="0" destOrd="3" presId="urn:microsoft.com/office/officeart/2005/8/layout/hList2"/>
    <dgm:cxn modelId="{88A7C936-FDE4-4D80-B51E-6A60CB217C14}" srcId="{C36BAAAD-7D9B-45BC-BCA4-154887B4BA67}" destId="{89A16278-AB48-44ED-AAF5-554D44B5E4DF}" srcOrd="0" destOrd="0" parTransId="{3C7CCCC2-D376-414C-97A9-34080AB805D5}" sibTransId="{9D014D3C-A01E-417D-9FE6-47A4905ABADC}"/>
    <dgm:cxn modelId="{23DEA4F1-EF83-4869-89C1-99085269B1A7}" srcId="{B0E5F32A-A115-48B6-85D5-44E358CC6C06}" destId="{B2F8DF5B-C9FB-4FAF-BAB3-45A6A95725A0}" srcOrd="0" destOrd="0" parTransId="{F3A0A488-24AF-4347-9FE4-6854B63550DD}" sibTransId="{87A5525F-1A2E-46F8-A8B8-F243579E5629}"/>
    <dgm:cxn modelId="{943D6007-C56E-46A9-8CB4-F95F86CB15E6}" type="presOf" srcId="{AEF17662-FA0E-4946-B11A-F6CE91183464}" destId="{715FF3AB-4A09-48CE-9541-A51D007A66C9}" srcOrd="0" destOrd="2" presId="urn:microsoft.com/office/officeart/2005/8/layout/hList2"/>
    <dgm:cxn modelId="{68686939-5C45-405F-94AF-2E8DBDED857C}" srcId="{8CE66F4C-0092-4B97-B708-E899CDFFFE49}" destId="{E6540722-42D2-4DB6-A9ED-4311AE814659}" srcOrd="5" destOrd="0" parTransId="{62319B84-A5A2-405B-869B-FEDF970169F8}" sibTransId="{3CA115F5-DA15-4C39-8B50-0EA499C8FFDA}"/>
    <dgm:cxn modelId="{2480DEB0-24AB-4142-B800-9506BC5D7EBD}" type="presOf" srcId="{B0E5F32A-A115-48B6-85D5-44E358CC6C06}" destId="{F033F672-E464-4B46-8491-28A16C662E31}" srcOrd="0" destOrd="0" presId="urn:microsoft.com/office/officeart/2005/8/layout/hList2"/>
    <dgm:cxn modelId="{B351A937-237E-41DE-A654-55A9D0959613}" srcId="{29A2A1EC-19A2-40C9-8FFB-F2B379B89044}" destId="{C36BAAAD-7D9B-45BC-BCA4-154887B4BA67}" srcOrd="0" destOrd="0" parTransId="{1313F18A-226B-42DB-B9A9-0D25E756638E}" sibTransId="{1A7A6968-B8D5-4AD2-B56D-E08D72164ACF}"/>
    <dgm:cxn modelId="{A4C35786-E106-4C04-8355-5D047D4E693D}" type="presOf" srcId="{B2F8DF5B-C9FB-4FAF-BAB3-45A6A95725A0}" destId="{AD2ABD88-F169-46A4-AB80-29A9E483139D}" srcOrd="0" destOrd="0" presId="urn:microsoft.com/office/officeart/2005/8/layout/hList2"/>
    <dgm:cxn modelId="{4D742100-C7D9-4890-9F91-A30A80C881DF}" type="presOf" srcId="{11D1C45A-7011-4E57-AAE1-E7CC07D4D172}" destId="{D24DDA50-CA60-4C00-8F54-3B628C920ECF}" srcOrd="0" destOrd="1" presId="urn:microsoft.com/office/officeart/2005/8/layout/hList2"/>
    <dgm:cxn modelId="{16727319-E006-414C-A909-C8D4A43CE380}" srcId="{8CE66F4C-0092-4B97-B708-E899CDFFFE49}" destId="{DFDE4C4C-FC1E-4784-A8D0-7743AC595CE5}" srcOrd="3" destOrd="0" parTransId="{9291C11C-C81E-4AC0-9D6B-ABCFF993792A}" sibTransId="{1F1B95F5-31EA-4C41-B050-0FC8D2CB28AE}"/>
    <dgm:cxn modelId="{12A97126-9B4B-40AA-997A-75B0F05B9B7A}" type="presOf" srcId="{C36BAAAD-7D9B-45BC-BCA4-154887B4BA67}" destId="{47D68555-62A6-487B-98C2-EF97E57E272C}" srcOrd="0" destOrd="0" presId="urn:microsoft.com/office/officeart/2005/8/layout/hList2"/>
    <dgm:cxn modelId="{AFD88E7D-0A26-48BA-ADDA-0495FB66C88B}" type="presOf" srcId="{97C0EC2B-7D55-42C5-8C0F-7B44292A3A39}" destId="{47D68555-62A6-487B-98C2-EF97E57E272C}" srcOrd="0" destOrd="3" presId="urn:microsoft.com/office/officeart/2005/8/layout/hList2"/>
    <dgm:cxn modelId="{53D1FD01-52C5-4EB7-B9C7-EEDA373A780F}" srcId="{B2F8DF5B-C9FB-4FAF-BAB3-45A6A95725A0}" destId="{1F11BA67-0336-465F-96B4-C2AC97463D9E}" srcOrd="0" destOrd="0" parTransId="{31E662FE-4E06-4940-98F2-939A7AD91A8A}" sibTransId="{20BD9B97-089D-4B2E-BAFF-8F2E2F741FA8}"/>
    <dgm:cxn modelId="{971EEAFC-B24D-4966-8400-6DAFAF9F24D4}" srcId="{B0E5F32A-A115-48B6-85D5-44E358CC6C06}" destId="{8CE66F4C-0092-4B97-B708-E899CDFFFE49}" srcOrd="2" destOrd="0" parTransId="{8BF3D207-0D59-466A-BF3D-DCBE7CF3A392}" sibTransId="{0540D412-893E-4DFC-BAEA-34447E8B8421}"/>
    <dgm:cxn modelId="{17EED04C-3092-44CF-A07C-83FCED45047E}" srcId="{B2F8DF5B-C9FB-4FAF-BAB3-45A6A95725A0}" destId="{F2264154-EFB6-4308-9A10-5062EB57629E}" srcOrd="3" destOrd="0" parTransId="{D7B52968-C094-404A-8F54-A447A0EBFC0D}" sibTransId="{FA5E8C17-D2CD-41D2-A767-7E0D3177FD92}"/>
    <dgm:cxn modelId="{2E066E32-B608-41A0-93E6-96C400804A34}" type="presParOf" srcId="{F033F672-E464-4B46-8491-28A16C662E31}" destId="{BC9F2368-E59E-41D8-8598-F34684620A9D}" srcOrd="0" destOrd="0" presId="urn:microsoft.com/office/officeart/2005/8/layout/hList2"/>
    <dgm:cxn modelId="{768F1D7E-3943-425F-BF09-0C68EF873309}" type="presParOf" srcId="{BC9F2368-E59E-41D8-8598-F34684620A9D}" destId="{297E28AF-B525-46FA-BB3B-263359AF4E9B}" srcOrd="0" destOrd="0" presId="urn:microsoft.com/office/officeart/2005/8/layout/hList2"/>
    <dgm:cxn modelId="{505B86A7-1017-4B00-AB69-A11317B46EBA}" type="presParOf" srcId="{BC9F2368-E59E-41D8-8598-F34684620A9D}" destId="{715FF3AB-4A09-48CE-9541-A51D007A66C9}" srcOrd="1" destOrd="0" presId="urn:microsoft.com/office/officeart/2005/8/layout/hList2"/>
    <dgm:cxn modelId="{E3B2F8D8-3DEA-4564-8838-A05FD39B6DB2}" type="presParOf" srcId="{BC9F2368-E59E-41D8-8598-F34684620A9D}" destId="{AD2ABD88-F169-46A4-AB80-29A9E483139D}" srcOrd="2" destOrd="0" presId="urn:microsoft.com/office/officeart/2005/8/layout/hList2"/>
    <dgm:cxn modelId="{32B62214-C3B1-4EF0-83EB-5635710DB251}" type="presParOf" srcId="{F033F672-E464-4B46-8491-28A16C662E31}" destId="{E2C12000-3C51-455D-AE61-B36467092DBB}" srcOrd="1" destOrd="0" presId="urn:microsoft.com/office/officeart/2005/8/layout/hList2"/>
    <dgm:cxn modelId="{54951977-D6BA-453E-9EC5-17EEF3B0D429}" type="presParOf" srcId="{F033F672-E464-4B46-8491-28A16C662E31}" destId="{6DC21677-67A7-4123-BC75-81686B4DAB5B}" srcOrd="2" destOrd="0" presId="urn:microsoft.com/office/officeart/2005/8/layout/hList2"/>
    <dgm:cxn modelId="{620AE8B5-EA9E-4ADA-9B23-810B65515F58}" type="presParOf" srcId="{6DC21677-67A7-4123-BC75-81686B4DAB5B}" destId="{A2DC31BD-7EF0-4959-8103-EC205C12B66C}" srcOrd="0" destOrd="0" presId="urn:microsoft.com/office/officeart/2005/8/layout/hList2"/>
    <dgm:cxn modelId="{F6743C48-D7A3-4F58-8CAE-4D73DE3BD156}" type="presParOf" srcId="{6DC21677-67A7-4123-BC75-81686B4DAB5B}" destId="{47D68555-62A6-487B-98C2-EF97E57E272C}" srcOrd="1" destOrd="0" presId="urn:microsoft.com/office/officeart/2005/8/layout/hList2"/>
    <dgm:cxn modelId="{D532CFD1-D15F-478E-984C-CD8129BD26EC}" type="presParOf" srcId="{6DC21677-67A7-4123-BC75-81686B4DAB5B}" destId="{0A7CEE6A-7A8B-466F-BBFA-E968A045122F}" srcOrd="2" destOrd="0" presId="urn:microsoft.com/office/officeart/2005/8/layout/hList2"/>
    <dgm:cxn modelId="{23865558-3684-4C8B-AC26-B0AD35ED9F4A}" type="presParOf" srcId="{F033F672-E464-4B46-8491-28A16C662E31}" destId="{0A05B2DF-FAD5-4271-A8C3-568489EA0885}" srcOrd="3" destOrd="0" presId="urn:microsoft.com/office/officeart/2005/8/layout/hList2"/>
    <dgm:cxn modelId="{C7222B52-C103-4C06-80AA-08194E754587}" type="presParOf" srcId="{F033F672-E464-4B46-8491-28A16C662E31}" destId="{816377E8-7782-4A22-8EA8-C082AB9F00AB}" srcOrd="4" destOrd="0" presId="urn:microsoft.com/office/officeart/2005/8/layout/hList2"/>
    <dgm:cxn modelId="{65C2F8AA-DEC1-4FCC-AE95-D49D1BB6F0E4}" type="presParOf" srcId="{816377E8-7782-4A22-8EA8-C082AB9F00AB}" destId="{751F6508-9471-485B-BC1F-27EBD3DDD477}" srcOrd="0" destOrd="0" presId="urn:microsoft.com/office/officeart/2005/8/layout/hList2"/>
    <dgm:cxn modelId="{5023C6AD-A41D-42C7-BCE2-E63BB86FCE2A}" type="presParOf" srcId="{816377E8-7782-4A22-8EA8-C082AB9F00AB}" destId="{D24DDA50-CA60-4C00-8F54-3B628C920ECF}" srcOrd="1" destOrd="0" presId="urn:microsoft.com/office/officeart/2005/8/layout/hList2"/>
    <dgm:cxn modelId="{B99F8757-8AB2-4108-B2B1-882388B6A826}" type="presParOf" srcId="{816377E8-7782-4A22-8EA8-C082AB9F00AB}" destId="{A15118F2-997C-430A-89AA-FE589DB77A5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A12E4-86B9-4A9A-A588-1D113215DE10}">
      <dsp:nvSpPr>
        <dsp:cNvPr id="0" name=""/>
        <dsp:cNvSpPr/>
      </dsp:nvSpPr>
      <dsp:spPr>
        <a:xfrm>
          <a:off x="3050" y="0"/>
          <a:ext cx="2934890" cy="48583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CALPADS</a:t>
          </a:r>
          <a:endParaRPr lang="en-US" sz="2900" kern="1200" dirty="0"/>
        </a:p>
      </dsp:txBody>
      <dsp:txXfrm>
        <a:off x="3050" y="0"/>
        <a:ext cx="2934890" cy="1457498"/>
      </dsp:txXfrm>
    </dsp:sp>
    <dsp:sp modelId="{951E79C0-B74C-43C7-8FD7-26F029051503}">
      <dsp:nvSpPr>
        <dsp:cNvPr id="0" name=""/>
        <dsp:cNvSpPr/>
      </dsp:nvSpPr>
      <dsp:spPr>
        <a:xfrm>
          <a:off x="296540" y="1457913"/>
          <a:ext cx="2347912" cy="954466"/>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Data Collections</a:t>
          </a:r>
          <a:endParaRPr lang="en-US" sz="2500" kern="1200" dirty="0"/>
        </a:p>
      </dsp:txBody>
      <dsp:txXfrm>
        <a:off x="324495" y="1485868"/>
        <a:ext cx="2292002" cy="898556"/>
      </dsp:txXfrm>
    </dsp:sp>
    <dsp:sp modelId="{097DCFC7-4A2D-4A2C-AF65-4CAC014A02BC}">
      <dsp:nvSpPr>
        <dsp:cNvPr id="0" name=""/>
        <dsp:cNvSpPr/>
      </dsp:nvSpPr>
      <dsp:spPr>
        <a:xfrm>
          <a:off x="296540" y="2559221"/>
          <a:ext cx="2347912" cy="954466"/>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How Data Are Used</a:t>
          </a:r>
          <a:endParaRPr lang="en-US" sz="2500" kern="1200" dirty="0"/>
        </a:p>
      </dsp:txBody>
      <dsp:txXfrm>
        <a:off x="324495" y="2587176"/>
        <a:ext cx="2292002" cy="898556"/>
      </dsp:txXfrm>
    </dsp:sp>
    <dsp:sp modelId="{18990497-9F7D-4B41-A99D-1A2B83D5C4DD}">
      <dsp:nvSpPr>
        <dsp:cNvPr id="0" name=""/>
        <dsp:cNvSpPr/>
      </dsp:nvSpPr>
      <dsp:spPr>
        <a:xfrm>
          <a:off x="296540" y="3660528"/>
          <a:ext cx="2347912" cy="954466"/>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Data Indicators Used</a:t>
          </a:r>
          <a:endParaRPr lang="en-US" sz="2500" kern="1200" dirty="0"/>
        </a:p>
      </dsp:txBody>
      <dsp:txXfrm>
        <a:off x="324495" y="3688483"/>
        <a:ext cx="2292002" cy="898556"/>
      </dsp:txXfrm>
    </dsp:sp>
    <dsp:sp modelId="{01ABE790-A234-45D0-A08B-811E28FD3AC8}">
      <dsp:nvSpPr>
        <dsp:cNvPr id="0" name=""/>
        <dsp:cNvSpPr/>
      </dsp:nvSpPr>
      <dsp:spPr>
        <a:xfrm>
          <a:off x="3158058" y="0"/>
          <a:ext cx="2934890" cy="48583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DATA MANAGEMENT</a:t>
          </a:r>
          <a:endParaRPr lang="en-US" sz="2900" kern="1200" dirty="0"/>
        </a:p>
      </dsp:txBody>
      <dsp:txXfrm>
        <a:off x="3158058" y="0"/>
        <a:ext cx="2934890" cy="1457498"/>
      </dsp:txXfrm>
    </dsp:sp>
    <dsp:sp modelId="{7D7094FA-9C0B-4FC5-BC42-B169F4EFDA9D}">
      <dsp:nvSpPr>
        <dsp:cNvPr id="0" name=""/>
        <dsp:cNvSpPr/>
      </dsp:nvSpPr>
      <dsp:spPr>
        <a:xfrm>
          <a:off x="3451547" y="1457913"/>
          <a:ext cx="2347912" cy="954466"/>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RUSD Key Roles</a:t>
          </a:r>
          <a:endParaRPr lang="en-US" sz="2500" kern="1200" dirty="0"/>
        </a:p>
      </dsp:txBody>
      <dsp:txXfrm>
        <a:off x="3479502" y="1485868"/>
        <a:ext cx="2292002" cy="898556"/>
      </dsp:txXfrm>
    </dsp:sp>
    <dsp:sp modelId="{5F9F0C38-0B4A-4632-B1E9-D7C300CB8BB0}">
      <dsp:nvSpPr>
        <dsp:cNvPr id="0" name=""/>
        <dsp:cNvSpPr/>
      </dsp:nvSpPr>
      <dsp:spPr>
        <a:xfrm>
          <a:off x="3451547" y="2559221"/>
          <a:ext cx="2347912" cy="954466"/>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Data Management</a:t>
          </a:r>
          <a:endParaRPr lang="en-US" sz="2500" kern="1200" dirty="0"/>
        </a:p>
      </dsp:txBody>
      <dsp:txXfrm>
        <a:off x="3479502" y="2587176"/>
        <a:ext cx="2292002" cy="898556"/>
      </dsp:txXfrm>
    </dsp:sp>
    <dsp:sp modelId="{FE84BBAB-F4EE-4B19-80F8-9D99F03A0A74}">
      <dsp:nvSpPr>
        <dsp:cNvPr id="0" name=""/>
        <dsp:cNvSpPr/>
      </dsp:nvSpPr>
      <dsp:spPr>
        <a:xfrm>
          <a:off x="3451547" y="3660528"/>
          <a:ext cx="2347912" cy="954466"/>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t>Resources and Support</a:t>
          </a:r>
          <a:endParaRPr lang="en-US" sz="2500" kern="1200" dirty="0"/>
        </a:p>
      </dsp:txBody>
      <dsp:txXfrm>
        <a:off x="3479502" y="3688483"/>
        <a:ext cx="2292002" cy="898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7D943-85C7-44BD-8BCF-08C801537E97}">
      <dsp:nvSpPr>
        <dsp:cNvPr id="0" name=""/>
        <dsp:cNvSpPr/>
      </dsp:nvSpPr>
      <dsp:spPr>
        <a:xfrm>
          <a:off x="4369" y="0"/>
          <a:ext cx="1533134" cy="52520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US" sz="2000" kern="1200" dirty="0" smtClean="0"/>
            <a:t>Fall 1</a:t>
          </a:r>
        </a:p>
        <a:p>
          <a:pPr lvl="0" algn="ctr" defTabSz="889000">
            <a:lnSpc>
              <a:spcPct val="100000"/>
            </a:lnSpc>
            <a:spcBef>
              <a:spcPct val="0"/>
            </a:spcBef>
            <a:spcAft>
              <a:spcPts val="0"/>
            </a:spcAft>
          </a:pPr>
          <a:r>
            <a:rPr lang="en-US" sz="1200" kern="1200" dirty="0" smtClean="0"/>
            <a:t>As of census day</a:t>
          </a:r>
          <a:endParaRPr lang="en-US" sz="1200" kern="1200" dirty="0"/>
        </a:p>
      </dsp:txBody>
      <dsp:txXfrm>
        <a:off x="4369" y="0"/>
        <a:ext cx="1533134" cy="1575604"/>
      </dsp:txXfrm>
    </dsp:sp>
    <dsp:sp modelId="{04F1CEEA-A1A4-4536-AF7C-712C5984BB58}">
      <dsp:nvSpPr>
        <dsp:cNvPr id="0" name=""/>
        <dsp:cNvSpPr/>
      </dsp:nvSpPr>
      <dsp:spPr>
        <a:xfrm>
          <a:off x="157682" y="1576597"/>
          <a:ext cx="1226507" cy="607584"/>
        </a:xfrm>
        <a:prstGeom prst="roundRect">
          <a:avLst>
            <a:gd name="adj" fmla="val 10000"/>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2017–18 Enrollment Counts</a:t>
          </a:r>
          <a:endParaRPr lang="en-US" sz="1100" kern="1200" dirty="0"/>
        </a:p>
      </dsp:txBody>
      <dsp:txXfrm>
        <a:off x="175478" y="1594393"/>
        <a:ext cx="1190915" cy="571992"/>
      </dsp:txXfrm>
    </dsp:sp>
    <dsp:sp modelId="{E09D001A-CDB7-4213-BC78-F1600B084F14}">
      <dsp:nvSpPr>
        <dsp:cNvPr id="0" name=""/>
        <dsp:cNvSpPr/>
      </dsp:nvSpPr>
      <dsp:spPr>
        <a:xfrm>
          <a:off x="157682" y="2277657"/>
          <a:ext cx="1226507" cy="607584"/>
        </a:xfrm>
        <a:prstGeom prst="roundRect">
          <a:avLst>
            <a:gd name="adj" fmla="val 10000"/>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2016–17 Grads and Drops</a:t>
          </a:r>
          <a:endParaRPr lang="en-US" sz="1100" kern="1200" dirty="0"/>
        </a:p>
      </dsp:txBody>
      <dsp:txXfrm>
        <a:off x="175478" y="2295453"/>
        <a:ext cx="1190915" cy="571992"/>
      </dsp:txXfrm>
    </dsp:sp>
    <dsp:sp modelId="{136167B4-9905-41BF-B220-44595BF19E08}">
      <dsp:nvSpPr>
        <dsp:cNvPr id="0" name=""/>
        <dsp:cNvSpPr/>
      </dsp:nvSpPr>
      <dsp:spPr>
        <a:xfrm>
          <a:off x="157682" y="2978716"/>
          <a:ext cx="1226507" cy="607584"/>
        </a:xfrm>
        <a:prstGeom prst="roundRect">
          <a:avLst>
            <a:gd name="adj" fmla="val 10000"/>
          </a:avLst>
        </a:prstGeom>
        <a:solidFill>
          <a:srgbClr val="5B985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Arial" panose="020B0604020202020204" pitchFamily="34" charset="0"/>
              <a:cs typeface="Arial" panose="020B0604020202020204" pitchFamily="34" charset="0"/>
            </a:rPr>
            <a:t>LCFF eligible students</a:t>
          </a:r>
          <a:endParaRPr lang="en-US" sz="1100" kern="1200" dirty="0"/>
        </a:p>
      </dsp:txBody>
      <dsp:txXfrm>
        <a:off x="175478" y="2996512"/>
        <a:ext cx="1190915" cy="571992"/>
      </dsp:txXfrm>
    </dsp:sp>
    <dsp:sp modelId="{E860870F-5491-4116-BB63-DA2D88D37839}">
      <dsp:nvSpPr>
        <dsp:cNvPr id="0" name=""/>
        <dsp:cNvSpPr/>
      </dsp:nvSpPr>
      <dsp:spPr>
        <a:xfrm>
          <a:off x="157682" y="3679775"/>
          <a:ext cx="1226507" cy="607584"/>
        </a:xfrm>
        <a:prstGeom prst="roundRect">
          <a:avLst>
            <a:gd name="adj" fmla="val 10000"/>
          </a:avLst>
        </a:prstGeom>
        <a:solidFill>
          <a:schemeClr val="accent6">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English Language Acquisition Status</a:t>
          </a:r>
          <a:endParaRPr lang="en-US" sz="1100" kern="1200" dirty="0"/>
        </a:p>
      </dsp:txBody>
      <dsp:txXfrm>
        <a:off x="175478" y="3697571"/>
        <a:ext cx="1190915" cy="571992"/>
      </dsp:txXfrm>
    </dsp:sp>
    <dsp:sp modelId="{93C99B2A-0ED7-4132-A63A-C5683D8E9056}">
      <dsp:nvSpPr>
        <dsp:cNvPr id="0" name=""/>
        <dsp:cNvSpPr/>
      </dsp:nvSpPr>
      <dsp:spPr>
        <a:xfrm>
          <a:off x="157682" y="4380834"/>
          <a:ext cx="1226507" cy="607584"/>
        </a:xfrm>
        <a:prstGeom prst="roundRect">
          <a:avLst>
            <a:gd name="adj" fmla="val 10000"/>
          </a:avLst>
        </a:prstGeom>
        <a:solidFill>
          <a:srgbClr val="5B985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Immigrant Counts </a:t>
          </a:r>
          <a:endParaRPr lang="en-US" sz="1100" kern="1200" dirty="0">
            <a:latin typeface="Arial" panose="020B0604020202020204" pitchFamily="34" charset="0"/>
            <a:cs typeface="Arial" panose="020B0604020202020204" pitchFamily="34" charset="0"/>
          </a:endParaRPr>
        </a:p>
      </dsp:txBody>
      <dsp:txXfrm>
        <a:off x="175478" y="4398630"/>
        <a:ext cx="1190915" cy="571992"/>
      </dsp:txXfrm>
    </dsp:sp>
    <dsp:sp modelId="{C4D30060-4267-4F7A-BFB1-FE357A0AC21D}">
      <dsp:nvSpPr>
        <dsp:cNvPr id="0" name=""/>
        <dsp:cNvSpPr/>
      </dsp:nvSpPr>
      <dsp:spPr>
        <a:xfrm>
          <a:off x="1652488" y="0"/>
          <a:ext cx="1533134" cy="52520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en-US" sz="2400" kern="1200" dirty="0" smtClean="0"/>
            <a:t>Fall 2</a:t>
          </a:r>
        </a:p>
        <a:p>
          <a:pPr lvl="0" algn="ctr" defTabSz="1066800">
            <a:lnSpc>
              <a:spcPct val="100000"/>
            </a:lnSpc>
            <a:spcBef>
              <a:spcPct val="0"/>
            </a:spcBef>
            <a:spcAft>
              <a:spcPts val="0"/>
            </a:spcAft>
          </a:pPr>
          <a:r>
            <a:rPr lang="en-US" sz="1200" kern="1200" dirty="0" smtClean="0"/>
            <a:t>As of census day</a:t>
          </a:r>
          <a:endParaRPr lang="en-US" sz="1200" kern="1200" dirty="0"/>
        </a:p>
      </dsp:txBody>
      <dsp:txXfrm>
        <a:off x="1652488" y="0"/>
        <a:ext cx="1533134" cy="1575604"/>
      </dsp:txXfrm>
    </dsp:sp>
    <dsp:sp modelId="{1B6E801A-E99A-459F-88F3-75CC9A1C7834}">
      <dsp:nvSpPr>
        <dsp:cNvPr id="0" name=""/>
        <dsp:cNvSpPr/>
      </dsp:nvSpPr>
      <dsp:spPr>
        <a:xfrm>
          <a:off x="1805801" y="1576052"/>
          <a:ext cx="1226507" cy="1031810"/>
        </a:xfrm>
        <a:prstGeom prst="roundRect">
          <a:avLst>
            <a:gd name="adj" fmla="val 10000"/>
          </a:avLst>
        </a:prstGeom>
        <a:solidFill>
          <a:srgbClr val="34939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Student Course Enrollments</a:t>
          </a:r>
          <a:endParaRPr lang="en-US" sz="1100" kern="1200" dirty="0"/>
        </a:p>
      </dsp:txBody>
      <dsp:txXfrm>
        <a:off x="1836022" y="1606273"/>
        <a:ext cx="1166065" cy="971368"/>
      </dsp:txXfrm>
    </dsp:sp>
    <dsp:sp modelId="{60C63B47-D027-43D4-BE73-54227D07A6BC}">
      <dsp:nvSpPr>
        <dsp:cNvPr id="0" name=""/>
        <dsp:cNvSpPr/>
      </dsp:nvSpPr>
      <dsp:spPr>
        <a:xfrm>
          <a:off x="1805801" y="2766603"/>
          <a:ext cx="1226507" cy="1031810"/>
        </a:xfrm>
        <a:prstGeom prst="roundRect">
          <a:avLst>
            <a:gd name="adj" fmla="val 10000"/>
          </a:avLst>
        </a:prstGeom>
        <a:solidFill>
          <a:srgbClr val="34939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Staff Assignments and FTE</a:t>
          </a:r>
          <a:endParaRPr lang="en-US" sz="1100" kern="1200" dirty="0"/>
        </a:p>
      </dsp:txBody>
      <dsp:txXfrm>
        <a:off x="1836022" y="2796824"/>
        <a:ext cx="1166065" cy="971368"/>
      </dsp:txXfrm>
    </dsp:sp>
    <dsp:sp modelId="{C2F1DC6D-F274-47F6-9A7A-6345FE3EAAC6}">
      <dsp:nvSpPr>
        <dsp:cNvPr id="0" name=""/>
        <dsp:cNvSpPr/>
      </dsp:nvSpPr>
      <dsp:spPr>
        <a:xfrm>
          <a:off x="1805801" y="3957154"/>
          <a:ext cx="1226507" cy="1031810"/>
        </a:xfrm>
        <a:prstGeom prst="roundRect">
          <a:avLst>
            <a:gd name="adj" fmla="val 10000"/>
          </a:avLst>
        </a:prstGeom>
        <a:solidFill>
          <a:srgbClr val="349393"/>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English Learner Education Services </a:t>
          </a:r>
          <a:endParaRPr lang="en-US" sz="900" kern="1200" dirty="0"/>
        </a:p>
      </dsp:txBody>
      <dsp:txXfrm>
        <a:off x="1836022" y="3987375"/>
        <a:ext cx="1166065" cy="971368"/>
      </dsp:txXfrm>
    </dsp:sp>
    <dsp:sp modelId="{6700A3AD-A4CD-4270-A862-E5A3D25973CD}">
      <dsp:nvSpPr>
        <dsp:cNvPr id="0" name=""/>
        <dsp:cNvSpPr/>
      </dsp:nvSpPr>
      <dsp:spPr>
        <a:xfrm>
          <a:off x="3300607" y="0"/>
          <a:ext cx="1533134" cy="52520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en-US" sz="2400" kern="1200" dirty="0" smtClean="0"/>
            <a:t>EOY 1</a:t>
          </a:r>
        </a:p>
        <a:p>
          <a:pPr lvl="0" algn="ctr" defTabSz="1066800">
            <a:lnSpc>
              <a:spcPct val="100000"/>
            </a:lnSpc>
            <a:spcBef>
              <a:spcPct val="0"/>
            </a:spcBef>
            <a:spcAft>
              <a:spcPts val="0"/>
            </a:spcAft>
          </a:pPr>
          <a:r>
            <a:rPr lang="en-US" sz="1200" kern="1200" dirty="0" smtClean="0"/>
            <a:t>July 1–June 30</a:t>
          </a:r>
          <a:endParaRPr lang="en-US" sz="1200" kern="1200" dirty="0"/>
        </a:p>
      </dsp:txBody>
      <dsp:txXfrm>
        <a:off x="3300607" y="0"/>
        <a:ext cx="1533134" cy="1575604"/>
      </dsp:txXfrm>
    </dsp:sp>
    <dsp:sp modelId="{984E36E6-FCC6-403D-9C23-8985CE6615E6}">
      <dsp:nvSpPr>
        <dsp:cNvPr id="0" name=""/>
        <dsp:cNvSpPr/>
      </dsp:nvSpPr>
      <dsp:spPr>
        <a:xfrm>
          <a:off x="3453921" y="1577142"/>
          <a:ext cx="1226507" cy="1583554"/>
        </a:xfrm>
        <a:prstGeom prst="roundRect">
          <a:avLst>
            <a:gd name="adj" fmla="val 10000"/>
          </a:avLst>
        </a:prstGeom>
        <a:solidFill>
          <a:srgbClr val="CC33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0" i="0" u="none" kern="1200" dirty="0" smtClean="0"/>
            <a:t>Course completion for grades 7–12</a:t>
          </a:r>
          <a:endParaRPr lang="en-US" sz="1100" kern="1200" dirty="0"/>
        </a:p>
      </dsp:txBody>
      <dsp:txXfrm>
        <a:off x="3489844" y="1613065"/>
        <a:ext cx="1154661" cy="1511708"/>
      </dsp:txXfrm>
    </dsp:sp>
    <dsp:sp modelId="{59F622B9-36AA-4CBA-8F16-FEFE92BEC7D3}">
      <dsp:nvSpPr>
        <dsp:cNvPr id="0" name=""/>
        <dsp:cNvSpPr/>
      </dsp:nvSpPr>
      <dsp:spPr>
        <a:xfrm>
          <a:off x="3453921" y="3404320"/>
          <a:ext cx="1226507" cy="1583554"/>
        </a:xfrm>
        <a:prstGeom prst="roundRect">
          <a:avLst>
            <a:gd name="adj" fmla="val 10000"/>
          </a:avLst>
        </a:prstGeom>
        <a:solidFill>
          <a:srgbClr val="CC33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0" i="0" u="none" kern="1200" dirty="0" smtClean="0"/>
            <a:t>CTE participants, concentrators, completers (Perkins Report)</a:t>
          </a:r>
          <a:endParaRPr lang="en-US" sz="1100" kern="1200" dirty="0"/>
        </a:p>
      </dsp:txBody>
      <dsp:txXfrm>
        <a:off x="3489844" y="3440243"/>
        <a:ext cx="1154661" cy="1511708"/>
      </dsp:txXfrm>
    </dsp:sp>
    <dsp:sp modelId="{BE5A2188-BBCE-4972-9F52-2C8F5AE3B57F}">
      <dsp:nvSpPr>
        <dsp:cNvPr id="0" name=""/>
        <dsp:cNvSpPr/>
      </dsp:nvSpPr>
      <dsp:spPr>
        <a:xfrm>
          <a:off x="4948727" y="0"/>
          <a:ext cx="1533134" cy="52520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en-US" sz="2400" b="0" i="0" u="none" kern="1200" dirty="0" smtClean="0"/>
            <a:t>EOY 2</a:t>
          </a:r>
        </a:p>
        <a:p>
          <a:pPr lvl="0" algn="ctr" defTabSz="1066800">
            <a:lnSpc>
              <a:spcPct val="100000"/>
            </a:lnSpc>
            <a:spcBef>
              <a:spcPct val="0"/>
            </a:spcBef>
            <a:spcAft>
              <a:spcPts val="0"/>
            </a:spcAft>
          </a:pPr>
          <a:r>
            <a:rPr lang="en-US" sz="1400" b="0" i="0" u="none" kern="1200" dirty="0" smtClean="0"/>
            <a:t> </a:t>
          </a:r>
          <a:r>
            <a:rPr lang="en-US" sz="1200" kern="1200" dirty="0" smtClean="0"/>
            <a:t>July 1–June 30</a:t>
          </a:r>
          <a:endParaRPr lang="en-US" sz="1200" kern="1200" dirty="0"/>
        </a:p>
      </dsp:txBody>
      <dsp:txXfrm>
        <a:off x="4948727" y="0"/>
        <a:ext cx="1533134" cy="1575604"/>
      </dsp:txXfrm>
    </dsp:sp>
    <dsp:sp modelId="{E0584857-0D0E-4CE8-9FE5-B50BF2E7F84E}">
      <dsp:nvSpPr>
        <dsp:cNvPr id="0" name=""/>
        <dsp:cNvSpPr/>
      </dsp:nvSpPr>
      <dsp:spPr>
        <a:xfrm>
          <a:off x="5102040" y="1577142"/>
          <a:ext cx="1226507" cy="1583554"/>
        </a:xfrm>
        <a:prstGeom prst="roundRect">
          <a:avLst>
            <a:gd name="adj" fmla="val 10000"/>
          </a:avLst>
        </a:prstGeom>
        <a:solidFill>
          <a:srgbClr val="CC33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0" i="0" u="none" kern="1200" dirty="0" smtClean="0"/>
            <a:t>Program</a:t>
          </a:r>
        </a:p>
        <a:p>
          <a:pPr lvl="0" algn="ctr" defTabSz="488950">
            <a:lnSpc>
              <a:spcPct val="90000"/>
            </a:lnSpc>
            <a:spcBef>
              <a:spcPct val="0"/>
            </a:spcBef>
            <a:spcAft>
              <a:spcPct val="35000"/>
            </a:spcAft>
          </a:pPr>
          <a:r>
            <a:rPr lang="en-US" sz="1100" b="0" i="0" u="none" kern="1200" dirty="0" smtClean="0"/>
            <a:t>Participation </a:t>
          </a:r>
          <a:endParaRPr lang="en-US" sz="1100" kern="1200" dirty="0"/>
        </a:p>
      </dsp:txBody>
      <dsp:txXfrm>
        <a:off x="5137963" y="1613065"/>
        <a:ext cx="1154661" cy="1511708"/>
      </dsp:txXfrm>
    </dsp:sp>
    <dsp:sp modelId="{8DB11B16-19C4-47DD-9F7C-298D33A143D3}">
      <dsp:nvSpPr>
        <dsp:cNvPr id="0" name=""/>
        <dsp:cNvSpPr/>
      </dsp:nvSpPr>
      <dsp:spPr>
        <a:xfrm>
          <a:off x="5102040" y="3404320"/>
          <a:ext cx="1226507" cy="1583554"/>
        </a:xfrm>
        <a:prstGeom prst="roundRect">
          <a:avLst>
            <a:gd name="adj" fmla="val 10000"/>
          </a:avLst>
        </a:prstGeom>
        <a:solidFill>
          <a:srgbClr val="CC33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rtl="0">
            <a:lnSpc>
              <a:spcPct val="90000"/>
            </a:lnSpc>
            <a:spcBef>
              <a:spcPct val="0"/>
            </a:spcBef>
            <a:spcAft>
              <a:spcPct val="35000"/>
            </a:spcAft>
          </a:pPr>
          <a:r>
            <a:rPr lang="en-US" sz="1100" b="0" i="0" u="none" kern="1200" dirty="0" smtClean="0"/>
            <a:t>Homeless Students</a:t>
          </a:r>
          <a:endParaRPr lang="en-US" sz="1100" b="0" i="0" u="none" kern="1200" dirty="0"/>
        </a:p>
      </dsp:txBody>
      <dsp:txXfrm>
        <a:off x="5137963" y="3440243"/>
        <a:ext cx="1154661" cy="1511708"/>
      </dsp:txXfrm>
    </dsp:sp>
    <dsp:sp modelId="{B1E82609-C3D5-4CD6-AD76-D0F5E866AB17}">
      <dsp:nvSpPr>
        <dsp:cNvPr id="0" name=""/>
        <dsp:cNvSpPr/>
      </dsp:nvSpPr>
      <dsp:spPr>
        <a:xfrm>
          <a:off x="6596846" y="0"/>
          <a:ext cx="1533134" cy="52520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b="0" i="0" u="none" kern="1200" dirty="0" smtClean="0"/>
            <a:t>EOY 3</a:t>
          </a:r>
        </a:p>
        <a:p>
          <a:pPr lvl="0" algn="ctr" defTabSz="1066800">
            <a:lnSpc>
              <a:spcPct val="90000"/>
            </a:lnSpc>
            <a:spcBef>
              <a:spcPct val="0"/>
            </a:spcBef>
            <a:spcAft>
              <a:spcPts val="600"/>
            </a:spcAft>
          </a:pPr>
          <a:r>
            <a:rPr lang="en-US" sz="1200" kern="1200" dirty="0" smtClean="0"/>
            <a:t>July 1–June 30</a:t>
          </a:r>
          <a:endParaRPr lang="en-US" sz="1200" b="0" i="0" u="none" kern="1200" dirty="0"/>
        </a:p>
      </dsp:txBody>
      <dsp:txXfrm>
        <a:off x="6596846" y="0"/>
        <a:ext cx="1533134" cy="1575604"/>
      </dsp:txXfrm>
    </dsp:sp>
    <dsp:sp modelId="{70E7E48E-2265-45D3-97D2-92FADA8EED0F}">
      <dsp:nvSpPr>
        <dsp:cNvPr id="0" name=""/>
        <dsp:cNvSpPr/>
      </dsp:nvSpPr>
      <dsp:spPr>
        <a:xfrm>
          <a:off x="6750160" y="1577142"/>
          <a:ext cx="1226507" cy="1583554"/>
        </a:xfrm>
        <a:prstGeom prst="roundRect">
          <a:avLst>
            <a:gd name="adj" fmla="val 10000"/>
          </a:avLst>
        </a:prstGeom>
        <a:solidFill>
          <a:srgbClr val="CC33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0" i="0" u="none" kern="1200" dirty="0" smtClean="0"/>
            <a:t>Student Discipline/</a:t>
          </a:r>
        </a:p>
        <a:p>
          <a:pPr lvl="0" algn="ctr" defTabSz="488950">
            <a:lnSpc>
              <a:spcPct val="90000"/>
            </a:lnSpc>
            <a:spcBef>
              <a:spcPct val="0"/>
            </a:spcBef>
            <a:spcAft>
              <a:spcPct val="35000"/>
            </a:spcAft>
          </a:pPr>
          <a:r>
            <a:rPr lang="en-US" sz="1100" b="0" i="0" u="none" kern="1200" dirty="0" smtClean="0"/>
            <a:t>Spec Ed </a:t>
          </a:r>
          <a:endParaRPr lang="en-US" sz="1100" kern="1200" dirty="0"/>
        </a:p>
      </dsp:txBody>
      <dsp:txXfrm>
        <a:off x="6786083" y="1613065"/>
        <a:ext cx="1154661" cy="1511708"/>
      </dsp:txXfrm>
    </dsp:sp>
    <dsp:sp modelId="{B7B1D589-2E89-4DBD-990D-FD47AC30A94C}">
      <dsp:nvSpPr>
        <dsp:cNvPr id="0" name=""/>
        <dsp:cNvSpPr/>
      </dsp:nvSpPr>
      <dsp:spPr>
        <a:xfrm>
          <a:off x="6750160" y="3404320"/>
          <a:ext cx="1226507" cy="1583554"/>
        </a:xfrm>
        <a:prstGeom prst="roundRect">
          <a:avLst>
            <a:gd name="adj" fmla="val 10000"/>
          </a:avLst>
        </a:prstGeom>
        <a:solidFill>
          <a:srgbClr val="CC33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rtl="0">
            <a:lnSpc>
              <a:spcPct val="90000"/>
            </a:lnSpc>
            <a:spcBef>
              <a:spcPct val="0"/>
            </a:spcBef>
            <a:spcAft>
              <a:spcPct val="35000"/>
            </a:spcAft>
          </a:pPr>
          <a:r>
            <a:rPr lang="en-US" sz="1100" b="0" i="0" u="none" kern="1200" dirty="0" smtClean="0"/>
            <a:t>Student Absence Summary</a:t>
          </a:r>
        </a:p>
        <a:p>
          <a:pPr lvl="0" algn="ctr" defTabSz="488950" rtl="0">
            <a:lnSpc>
              <a:spcPct val="90000"/>
            </a:lnSpc>
            <a:spcBef>
              <a:spcPct val="0"/>
            </a:spcBef>
            <a:spcAft>
              <a:spcPct val="35000"/>
            </a:spcAft>
          </a:pPr>
          <a:r>
            <a:rPr lang="en-US" sz="1100" b="0" i="0" u="none" kern="1200" dirty="0" smtClean="0"/>
            <a:t>Cumulative Enrollment</a:t>
          </a:r>
          <a:endParaRPr lang="en-US" sz="1100" b="0" i="0" u="none" kern="1200" dirty="0"/>
        </a:p>
      </dsp:txBody>
      <dsp:txXfrm>
        <a:off x="6786083" y="3440243"/>
        <a:ext cx="1154661" cy="1511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56014-CCF1-456C-AE85-C7E83C5BB433}">
      <dsp:nvSpPr>
        <dsp:cNvPr id="0" name=""/>
        <dsp:cNvSpPr/>
      </dsp:nvSpPr>
      <dsp:spPr>
        <a:xfrm>
          <a:off x="3136" y="0"/>
          <a:ext cx="1239133" cy="48577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Planning and Preparation</a:t>
          </a:r>
          <a:endParaRPr lang="en-US" sz="1600" kern="1200"/>
        </a:p>
      </dsp:txBody>
      <dsp:txXfrm>
        <a:off x="3136" y="0"/>
        <a:ext cx="1239133" cy="1457325"/>
      </dsp:txXfrm>
    </dsp:sp>
    <dsp:sp modelId="{9DA634DD-BC52-40AF-803F-A4D0B910AC0A}">
      <dsp:nvSpPr>
        <dsp:cNvPr id="0" name=""/>
        <dsp:cNvSpPr/>
      </dsp:nvSpPr>
      <dsp:spPr>
        <a:xfrm>
          <a:off x="81390" y="1472988"/>
          <a:ext cx="991306" cy="7076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Data Reporting Calendar</a:t>
          </a:r>
        </a:p>
      </dsp:txBody>
      <dsp:txXfrm>
        <a:off x="102117" y="1493715"/>
        <a:ext cx="949852" cy="666216"/>
      </dsp:txXfrm>
    </dsp:sp>
    <dsp:sp modelId="{3B3C0B1B-987D-400D-A462-C727EB777CE2}">
      <dsp:nvSpPr>
        <dsp:cNvPr id="0" name=""/>
        <dsp:cNvSpPr/>
      </dsp:nvSpPr>
      <dsp:spPr>
        <a:xfrm>
          <a:off x="81390" y="2289531"/>
          <a:ext cx="991306" cy="7076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Communications</a:t>
          </a:r>
        </a:p>
      </dsp:txBody>
      <dsp:txXfrm>
        <a:off x="102117" y="2310258"/>
        <a:ext cx="949852" cy="666216"/>
      </dsp:txXfrm>
    </dsp:sp>
    <dsp:sp modelId="{521E45E2-3B41-4735-81E0-B154851C0660}">
      <dsp:nvSpPr>
        <dsp:cNvPr id="0" name=""/>
        <dsp:cNvSpPr/>
      </dsp:nvSpPr>
      <dsp:spPr>
        <a:xfrm>
          <a:off x="81390" y="3106074"/>
          <a:ext cx="991306" cy="7076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Roles and Responsibilities</a:t>
          </a:r>
          <a:endParaRPr lang="en-US" sz="800" kern="1200" dirty="0"/>
        </a:p>
      </dsp:txBody>
      <dsp:txXfrm>
        <a:off x="102117" y="3126801"/>
        <a:ext cx="949852" cy="666216"/>
      </dsp:txXfrm>
    </dsp:sp>
    <dsp:sp modelId="{0EA0B5FC-4D58-41E5-85DD-B61A4B875AA1}">
      <dsp:nvSpPr>
        <dsp:cNvPr id="0" name=""/>
        <dsp:cNvSpPr/>
      </dsp:nvSpPr>
      <dsp:spPr>
        <a:xfrm>
          <a:off x="81390" y="3922617"/>
          <a:ext cx="991306" cy="7076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CALPADS Accounts and Roles</a:t>
          </a:r>
        </a:p>
        <a:p>
          <a:pPr marL="57150" lvl="1" indent="-57150" algn="ctr" defTabSz="355600">
            <a:lnSpc>
              <a:spcPct val="90000"/>
            </a:lnSpc>
            <a:spcBef>
              <a:spcPct val="0"/>
            </a:spcBef>
            <a:spcAft>
              <a:spcPct val="15000"/>
            </a:spcAft>
            <a:buChar char="••"/>
          </a:pPr>
          <a:r>
            <a:rPr lang="en-US" sz="800" kern="1200" smtClean="0"/>
            <a:t>Data Privacy and Security</a:t>
          </a:r>
          <a:endParaRPr lang="en-US" sz="800" kern="1200" dirty="0" smtClean="0"/>
        </a:p>
      </dsp:txBody>
      <dsp:txXfrm>
        <a:off x="102117" y="3943344"/>
        <a:ext cx="949852" cy="666216"/>
      </dsp:txXfrm>
    </dsp:sp>
    <dsp:sp modelId="{8DA75B85-6CA4-422C-848B-0AE4EDA5004E}">
      <dsp:nvSpPr>
        <dsp:cNvPr id="0" name=""/>
        <dsp:cNvSpPr/>
      </dsp:nvSpPr>
      <dsp:spPr>
        <a:xfrm>
          <a:off x="1335205" y="0"/>
          <a:ext cx="1239133" cy="48577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Data Collection</a:t>
          </a:r>
          <a:endParaRPr lang="en-US" sz="1600" kern="1200" dirty="0"/>
        </a:p>
      </dsp:txBody>
      <dsp:txXfrm>
        <a:off x="1335205" y="0"/>
        <a:ext cx="1239133" cy="1457325"/>
      </dsp:txXfrm>
    </dsp:sp>
    <dsp:sp modelId="{CC6AC23F-621E-481B-9E58-30568A43F0E1}">
      <dsp:nvSpPr>
        <dsp:cNvPr id="0" name=""/>
        <dsp:cNvSpPr/>
      </dsp:nvSpPr>
      <dsp:spPr>
        <a:xfrm>
          <a:off x="1413458" y="1473789"/>
          <a:ext cx="991306" cy="5619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Enrollment</a:t>
          </a:r>
        </a:p>
      </dsp:txBody>
      <dsp:txXfrm>
        <a:off x="1429918" y="1490249"/>
        <a:ext cx="958386" cy="529053"/>
      </dsp:txXfrm>
    </dsp:sp>
    <dsp:sp modelId="{ED9192C0-3658-4B59-8743-CE71C2FB5B77}">
      <dsp:nvSpPr>
        <dsp:cNvPr id="0" name=""/>
        <dsp:cNvSpPr/>
      </dsp:nvSpPr>
      <dsp:spPr>
        <a:xfrm>
          <a:off x="1413458" y="2122220"/>
          <a:ext cx="991306" cy="5619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Programs</a:t>
          </a:r>
        </a:p>
      </dsp:txBody>
      <dsp:txXfrm>
        <a:off x="1429918" y="2138680"/>
        <a:ext cx="958386" cy="529053"/>
      </dsp:txXfrm>
    </dsp:sp>
    <dsp:sp modelId="{0BD1FD1E-846F-439F-B15C-4E92F0852D18}">
      <dsp:nvSpPr>
        <dsp:cNvPr id="0" name=""/>
        <dsp:cNvSpPr/>
      </dsp:nvSpPr>
      <dsp:spPr>
        <a:xfrm>
          <a:off x="1413458" y="2770651"/>
          <a:ext cx="991306" cy="5619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English Language</a:t>
          </a:r>
        </a:p>
      </dsp:txBody>
      <dsp:txXfrm>
        <a:off x="1429918" y="2787111"/>
        <a:ext cx="958386" cy="529053"/>
      </dsp:txXfrm>
    </dsp:sp>
    <dsp:sp modelId="{54B48B58-51B2-40D3-BF32-6996AC30D2B3}">
      <dsp:nvSpPr>
        <dsp:cNvPr id="0" name=""/>
        <dsp:cNvSpPr/>
      </dsp:nvSpPr>
      <dsp:spPr>
        <a:xfrm>
          <a:off x="1413458" y="3419083"/>
          <a:ext cx="991306" cy="5619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Course Enrollments</a:t>
          </a:r>
        </a:p>
        <a:p>
          <a:pPr marL="57150" lvl="1" indent="-57150" algn="ctr" defTabSz="311150">
            <a:lnSpc>
              <a:spcPct val="90000"/>
            </a:lnSpc>
            <a:spcBef>
              <a:spcPct val="0"/>
            </a:spcBef>
            <a:spcAft>
              <a:spcPct val="15000"/>
            </a:spcAft>
            <a:buChar char="••"/>
          </a:pPr>
          <a:r>
            <a:rPr lang="en-US" sz="700" kern="1200" dirty="0" smtClean="0"/>
            <a:t>A-G</a:t>
          </a:r>
        </a:p>
        <a:p>
          <a:pPr marL="57150" lvl="1" indent="-57150" algn="ctr" defTabSz="311150">
            <a:lnSpc>
              <a:spcPct val="90000"/>
            </a:lnSpc>
            <a:spcBef>
              <a:spcPct val="0"/>
            </a:spcBef>
            <a:spcAft>
              <a:spcPct val="15000"/>
            </a:spcAft>
            <a:buChar char="••"/>
          </a:pPr>
          <a:r>
            <a:rPr lang="en-US" sz="700" kern="1200" dirty="0" smtClean="0"/>
            <a:t>CTE</a:t>
          </a:r>
        </a:p>
        <a:p>
          <a:pPr marL="57150" lvl="1" indent="-57150" algn="ctr" defTabSz="311150">
            <a:lnSpc>
              <a:spcPct val="90000"/>
            </a:lnSpc>
            <a:spcBef>
              <a:spcPct val="0"/>
            </a:spcBef>
            <a:spcAft>
              <a:spcPct val="15000"/>
            </a:spcAft>
            <a:buChar char="••"/>
          </a:pPr>
          <a:r>
            <a:rPr lang="en-US" sz="700" kern="1200" dirty="0" smtClean="0"/>
            <a:t>Services to ELs</a:t>
          </a:r>
        </a:p>
      </dsp:txBody>
      <dsp:txXfrm>
        <a:off x="1429918" y="3435543"/>
        <a:ext cx="958386" cy="529053"/>
      </dsp:txXfrm>
    </dsp:sp>
    <dsp:sp modelId="{6D2CE096-2D96-45CE-A1AC-F76B3AC5E52A}">
      <dsp:nvSpPr>
        <dsp:cNvPr id="0" name=""/>
        <dsp:cNvSpPr/>
      </dsp:nvSpPr>
      <dsp:spPr>
        <a:xfrm>
          <a:off x="1413458" y="4067514"/>
          <a:ext cx="991306" cy="5619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Staff Information</a:t>
          </a:r>
        </a:p>
        <a:p>
          <a:pPr marL="57150" lvl="1" indent="-57150" algn="ctr" defTabSz="311150">
            <a:lnSpc>
              <a:spcPct val="90000"/>
            </a:lnSpc>
            <a:spcBef>
              <a:spcPct val="0"/>
            </a:spcBef>
            <a:spcAft>
              <a:spcPct val="15000"/>
            </a:spcAft>
            <a:buChar char="••"/>
          </a:pPr>
          <a:r>
            <a:rPr lang="en-US" sz="700" kern="1200" dirty="0" smtClean="0"/>
            <a:t>Demo</a:t>
          </a:r>
        </a:p>
        <a:p>
          <a:pPr marL="57150" lvl="1" indent="-57150" algn="ctr" defTabSz="311150">
            <a:lnSpc>
              <a:spcPct val="90000"/>
            </a:lnSpc>
            <a:spcBef>
              <a:spcPct val="0"/>
            </a:spcBef>
            <a:spcAft>
              <a:spcPct val="15000"/>
            </a:spcAft>
            <a:buChar char="••"/>
          </a:pPr>
          <a:r>
            <a:rPr lang="en-US" sz="700" kern="1200" dirty="0" smtClean="0"/>
            <a:t>Assignments</a:t>
          </a:r>
        </a:p>
        <a:p>
          <a:pPr marL="57150" lvl="1" indent="-57150" algn="ctr" defTabSz="311150">
            <a:lnSpc>
              <a:spcPct val="90000"/>
            </a:lnSpc>
            <a:spcBef>
              <a:spcPct val="0"/>
            </a:spcBef>
            <a:spcAft>
              <a:spcPct val="15000"/>
            </a:spcAft>
            <a:buChar char="••"/>
          </a:pPr>
          <a:r>
            <a:rPr lang="en-US" sz="700" kern="1200" dirty="0" smtClean="0"/>
            <a:t>Courses</a:t>
          </a:r>
          <a:endParaRPr lang="en-US" sz="700" kern="1200" dirty="0"/>
        </a:p>
      </dsp:txBody>
      <dsp:txXfrm>
        <a:off x="1429918" y="4083974"/>
        <a:ext cx="958386" cy="529053"/>
      </dsp:txXfrm>
    </dsp:sp>
    <dsp:sp modelId="{ED2272FD-4F3F-4A56-BEB6-2442B8CF2723}">
      <dsp:nvSpPr>
        <dsp:cNvPr id="0" name=""/>
        <dsp:cNvSpPr/>
      </dsp:nvSpPr>
      <dsp:spPr>
        <a:xfrm>
          <a:off x="2667273" y="0"/>
          <a:ext cx="1239133" cy="48577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Data Updates and Submission</a:t>
          </a:r>
          <a:endParaRPr lang="en-US" sz="1600" kern="1200" dirty="0"/>
        </a:p>
      </dsp:txBody>
      <dsp:txXfrm>
        <a:off x="2667273" y="0"/>
        <a:ext cx="1239133" cy="1457325"/>
      </dsp:txXfrm>
    </dsp:sp>
    <dsp:sp modelId="{40EB488A-2764-4AFD-84A0-37A426AF1811}">
      <dsp:nvSpPr>
        <dsp:cNvPr id="0" name=""/>
        <dsp:cNvSpPr/>
      </dsp:nvSpPr>
      <dsp:spPr>
        <a:xfrm>
          <a:off x="2803598" y="1482469"/>
          <a:ext cx="991306" cy="9543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SSID Maintenance</a:t>
          </a:r>
        </a:p>
        <a:p>
          <a:pPr marL="57150" lvl="1" indent="-57150" algn="ctr" defTabSz="355600">
            <a:lnSpc>
              <a:spcPct val="90000"/>
            </a:lnSpc>
            <a:spcBef>
              <a:spcPct val="0"/>
            </a:spcBef>
            <a:spcAft>
              <a:spcPct val="15000"/>
            </a:spcAft>
            <a:buChar char="••"/>
          </a:pPr>
          <a:r>
            <a:rPr lang="en-US" sz="800" kern="1200" dirty="0" smtClean="0"/>
            <a:t>Anomalies</a:t>
          </a:r>
        </a:p>
      </dsp:txBody>
      <dsp:txXfrm>
        <a:off x="2831550" y="1510421"/>
        <a:ext cx="935402" cy="898449"/>
      </dsp:txXfrm>
    </dsp:sp>
    <dsp:sp modelId="{3D224590-15A2-407A-8759-C15C7FC78A6A}">
      <dsp:nvSpPr>
        <dsp:cNvPr id="0" name=""/>
        <dsp:cNvSpPr/>
      </dsp:nvSpPr>
      <dsp:spPr>
        <a:xfrm>
          <a:off x="2791187" y="2558917"/>
          <a:ext cx="991306" cy="9543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Multiple Files</a:t>
          </a:r>
        </a:p>
      </dsp:txBody>
      <dsp:txXfrm>
        <a:off x="2819139" y="2586869"/>
        <a:ext cx="935402" cy="898449"/>
      </dsp:txXfrm>
    </dsp:sp>
    <dsp:sp modelId="{44D90796-A006-4475-953C-25E5CEF392BA}">
      <dsp:nvSpPr>
        <dsp:cNvPr id="0" name=""/>
        <dsp:cNvSpPr/>
      </dsp:nvSpPr>
      <dsp:spPr>
        <a:xfrm>
          <a:off x="2785368" y="3675638"/>
          <a:ext cx="991306" cy="9543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Validations</a:t>
          </a:r>
        </a:p>
        <a:p>
          <a:pPr marL="57150" lvl="1" indent="-57150" algn="ctr" defTabSz="355600">
            <a:lnSpc>
              <a:spcPct val="90000"/>
            </a:lnSpc>
            <a:spcBef>
              <a:spcPct val="0"/>
            </a:spcBef>
            <a:spcAft>
              <a:spcPct val="15000"/>
            </a:spcAft>
            <a:buChar char="••"/>
          </a:pPr>
          <a:r>
            <a:rPr lang="en-US" sz="800" kern="1200" dirty="0" smtClean="0"/>
            <a:t>Warnings</a:t>
          </a:r>
        </a:p>
        <a:p>
          <a:pPr marL="57150" lvl="1" indent="-57150" algn="ctr" defTabSz="355600">
            <a:lnSpc>
              <a:spcPct val="90000"/>
            </a:lnSpc>
            <a:spcBef>
              <a:spcPct val="0"/>
            </a:spcBef>
            <a:spcAft>
              <a:spcPct val="15000"/>
            </a:spcAft>
            <a:buChar char="••"/>
          </a:pPr>
          <a:r>
            <a:rPr lang="en-US" sz="800" kern="1200" dirty="0" smtClean="0"/>
            <a:t>Fatal Errors</a:t>
          </a:r>
        </a:p>
      </dsp:txBody>
      <dsp:txXfrm>
        <a:off x="2813320" y="3703590"/>
        <a:ext cx="935402" cy="898449"/>
      </dsp:txXfrm>
    </dsp:sp>
    <dsp:sp modelId="{8A3FDD48-4A3D-47F9-BE81-45826C7AFD46}">
      <dsp:nvSpPr>
        <dsp:cNvPr id="0" name=""/>
        <dsp:cNvSpPr/>
      </dsp:nvSpPr>
      <dsp:spPr>
        <a:xfrm>
          <a:off x="4005810" y="0"/>
          <a:ext cx="1239133" cy="48577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Data Issues</a:t>
          </a:r>
          <a:endParaRPr lang="en-US" sz="1600" kern="1200" dirty="0"/>
        </a:p>
      </dsp:txBody>
      <dsp:txXfrm>
        <a:off x="4005810" y="0"/>
        <a:ext cx="1239133" cy="1457325"/>
      </dsp:txXfrm>
    </dsp:sp>
    <dsp:sp modelId="{5A0EB6D8-CBEE-4C00-B0FB-5C87B83F8AFA}">
      <dsp:nvSpPr>
        <dsp:cNvPr id="0" name=""/>
        <dsp:cNvSpPr/>
      </dsp:nvSpPr>
      <dsp:spPr>
        <a:xfrm>
          <a:off x="4123255" y="1458244"/>
          <a:ext cx="991306" cy="5619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SIS Process</a:t>
          </a:r>
          <a:endParaRPr lang="en-US" sz="800" kern="1200" dirty="0"/>
        </a:p>
      </dsp:txBody>
      <dsp:txXfrm>
        <a:off x="4139715" y="1474704"/>
        <a:ext cx="958386" cy="529053"/>
      </dsp:txXfrm>
    </dsp:sp>
    <dsp:sp modelId="{9BE551B8-3266-406F-BD99-F0BE55900849}">
      <dsp:nvSpPr>
        <dsp:cNvPr id="0" name=""/>
        <dsp:cNvSpPr/>
      </dsp:nvSpPr>
      <dsp:spPr>
        <a:xfrm>
          <a:off x="4117436" y="2106675"/>
          <a:ext cx="991306" cy="5619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New/changed requirements</a:t>
          </a:r>
          <a:endParaRPr lang="en-US" sz="800" kern="1200" dirty="0"/>
        </a:p>
      </dsp:txBody>
      <dsp:txXfrm>
        <a:off x="4133896" y="2123135"/>
        <a:ext cx="958386" cy="529053"/>
      </dsp:txXfrm>
    </dsp:sp>
    <dsp:sp modelId="{DD057409-0DBD-42B5-B30B-2582B4D97C82}">
      <dsp:nvSpPr>
        <dsp:cNvPr id="0" name=""/>
        <dsp:cNvSpPr/>
      </dsp:nvSpPr>
      <dsp:spPr>
        <a:xfrm>
          <a:off x="4117436" y="2755106"/>
          <a:ext cx="991306" cy="5619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Training</a:t>
          </a:r>
        </a:p>
      </dsp:txBody>
      <dsp:txXfrm>
        <a:off x="4133896" y="2771566"/>
        <a:ext cx="958386" cy="529053"/>
      </dsp:txXfrm>
    </dsp:sp>
    <dsp:sp modelId="{852AB57F-F5B1-44D5-AC92-1C5D4D959274}">
      <dsp:nvSpPr>
        <dsp:cNvPr id="0" name=""/>
        <dsp:cNvSpPr/>
      </dsp:nvSpPr>
      <dsp:spPr>
        <a:xfrm>
          <a:off x="4117436" y="3403538"/>
          <a:ext cx="991306" cy="5619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Data in system other than SIS</a:t>
          </a:r>
        </a:p>
      </dsp:txBody>
      <dsp:txXfrm>
        <a:off x="4133896" y="3419998"/>
        <a:ext cx="958386" cy="529053"/>
      </dsp:txXfrm>
    </dsp:sp>
    <dsp:sp modelId="{D96847EB-DF69-45DE-8D44-59D59C4B79F3}">
      <dsp:nvSpPr>
        <dsp:cNvPr id="0" name=""/>
        <dsp:cNvSpPr/>
      </dsp:nvSpPr>
      <dsp:spPr>
        <a:xfrm>
          <a:off x="4117436" y="4070700"/>
          <a:ext cx="991306" cy="5619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Timely feedback from program/site staff</a:t>
          </a:r>
        </a:p>
      </dsp:txBody>
      <dsp:txXfrm>
        <a:off x="4133896" y="4087160"/>
        <a:ext cx="958386" cy="529053"/>
      </dsp:txXfrm>
    </dsp:sp>
    <dsp:sp modelId="{5134D778-CFAF-4970-984A-AE9ED38B8B5C}">
      <dsp:nvSpPr>
        <dsp:cNvPr id="0" name=""/>
        <dsp:cNvSpPr/>
      </dsp:nvSpPr>
      <dsp:spPr>
        <a:xfrm>
          <a:off x="5331411" y="0"/>
          <a:ext cx="1239133" cy="48577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Data Quality</a:t>
          </a:r>
        </a:p>
      </dsp:txBody>
      <dsp:txXfrm>
        <a:off x="5331411" y="0"/>
        <a:ext cx="1239133" cy="1457325"/>
      </dsp:txXfrm>
    </dsp:sp>
    <dsp:sp modelId="{0F5EFC9B-05B6-440A-B999-0E40C6DD8406}">
      <dsp:nvSpPr>
        <dsp:cNvPr id="0" name=""/>
        <dsp:cNvSpPr/>
      </dsp:nvSpPr>
      <dsp:spPr>
        <a:xfrm>
          <a:off x="5455324" y="1457443"/>
          <a:ext cx="991306" cy="7076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Incomplete</a:t>
          </a:r>
          <a:endParaRPr lang="en-US" sz="800" kern="1200" dirty="0"/>
        </a:p>
      </dsp:txBody>
      <dsp:txXfrm>
        <a:off x="5476051" y="1478170"/>
        <a:ext cx="949852" cy="666216"/>
      </dsp:txXfrm>
    </dsp:sp>
    <dsp:sp modelId="{D9D153F3-2928-4C72-9D6C-437945C9A822}">
      <dsp:nvSpPr>
        <dsp:cNvPr id="0" name=""/>
        <dsp:cNvSpPr/>
      </dsp:nvSpPr>
      <dsp:spPr>
        <a:xfrm>
          <a:off x="5455324" y="2273986"/>
          <a:ext cx="991306" cy="7076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Late</a:t>
          </a:r>
          <a:endParaRPr lang="en-US" sz="800" kern="1200" dirty="0"/>
        </a:p>
      </dsp:txBody>
      <dsp:txXfrm>
        <a:off x="5476051" y="2294713"/>
        <a:ext cx="949852" cy="666216"/>
      </dsp:txXfrm>
    </dsp:sp>
    <dsp:sp modelId="{BC7DAEC7-B6AD-450D-AE7F-82CFE5BDC166}">
      <dsp:nvSpPr>
        <dsp:cNvPr id="0" name=""/>
        <dsp:cNvSpPr/>
      </dsp:nvSpPr>
      <dsp:spPr>
        <a:xfrm>
          <a:off x="5455324" y="3090529"/>
          <a:ext cx="991306" cy="7076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Incorrect</a:t>
          </a:r>
        </a:p>
      </dsp:txBody>
      <dsp:txXfrm>
        <a:off x="5476051" y="3111256"/>
        <a:ext cx="949852" cy="666216"/>
      </dsp:txXfrm>
    </dsp:sp>
    <dsp:sp modelId="{F9D16A12-FA96-4F56-99C7-6E6E277E475A}">
      <dsp:nvSpPr>
        <dsp:cNvPr id="0" name=""/>
        <dsp:cNvSpPr/>
      </dsp:nvSpPr>
      <dsp:spPr>
        <a:xfrm>
          <a:off x="5455324" y="3907073"/>
          <a:ext cx="991306" cy="7076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Subject Matter Reviews</a:t>
          </a:r>
          <a:endParaRPr lang="en-US" sz="800" kern="1200" dirty="0"/>
        </a:p>
      </dsp:txBody>
      <dsp:txXfrm>
        <a:off x="5476051" y="3927800"/>
        <a:ext cx="949852" cy="666216"/>
      </dsp:txXfrm>
    </dsp:sp>
    <dsp:sp modelId="{976CF74D-9253-4F8B-9D54-A1760A3726CA}">
      <dsp:nvSpPr>
        <dsp:cNvPr id="0" name=""/>
        <dsp:cNvSpPr/>
      </dsp:nvSpPr>
      <dsp:spPr>
        <a:xfrm>
          <a:off x="6663479" y="0"/>
          <a:ext cx="1239133" cy="48577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Certification </a:t>
          </a:r>
          <a:endParaRPr lang="en-US" sz="1600" kern="1200" dirty="0"/>
        </a:p>
      </dsp:txBody>
      <dsp:txXfrm>
        <a:off x="6663479" y="0"/>
        <a:ext cx="1239133" cy="1457325"/>
      </dsp:txXfrm>
    </dsp:sp>
    <dsp:sp modelId="{6289CF59-BB90-405E-AA52-8C5D7C43A8BF}">
      <dsp:nvSpPr>
        <dsp:cNvPr id="0" name=""/>
        <dsp:cNvSpPr/>
      </dsp:nvSpPr>
      <dsp:spPr>
        <a:xfrm>
          <a:off x="6787393" y="1458244"/>
          <a:ext cx="991306" cy="5619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Errors</a:t>
          </a:r>
          <a:endParaRPr lang="en-US" sz="800" kern="1200" dirty="0"/>
        </a:p>
      </dsp:txBody>
      <dsp:txXfrm>
        <a:off x="6803853" y="1474704"/>
        <a:ext cx="958386" cy="529053"/>
      </dsp:txXfrm>
    </dsp:sp>
    <dsp:sp modelId="{2C377316-2196-4D8B-9B00-BFCBF050B981}">
      <dsp:nvSpPr>
        <dsp:cNvPr id="0" name=""/>
        <dsp:cNvSpPr/>
      </dsp:nvSpPr>
      <dsp:spPr>
        <a:xfrm>
          <a:off x="6787393" y="2106675"/>
          <a:ext cx="991306" cy="5619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Timelines</a:t>
          </a:r>
          <a:endParaRPr lang="en-US" sz="800" kern="1200" dirty="0"/>
        </a:p>
      </dsp:txBody>
      <dsp:txXfrm>
        <a:off x="6803853" y="2123135"/>
        <a:ext cx="958386" cy="529053"/>
      </dsp:txXfrm>
    </dsp:sp>
    <dsp:sp modelId="{B93C3FB0-6789-4D7F-8E4E-167083BE74ED}">
      <dsp:nvSpPr>
        <dsp:cNvPr id="0" name=""/>
        <dsp:cNvSpPr/>
      </dsp:nvSpPr>
      <dsp:spPr>
        <a:xfrm>
          <a:off x="6787393" y="2755106"/>
          <a:ext cx="991306" cy="5619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smtClean="0"/>
            <a:t>Review </a:t>
          </a:r>
          <a:r>
            <a:rPr lang="en-US" sz="800" kern="1200" dirty="0" smtClean="0"/>
            <a:t>Process</a:t>
          </a:r>
          <a:endParaRPr lang="en-US" sz="800" kern="1200" dirty="0"/>
        </a:p>
      </dsp:txBody>
      <dsp:txXfrm>
        <a:off x="6803853" y="2771566"/>
        <a:ext cx="958386" cy="529053"/>
      </dsp:txXfrm>
    </dsp:sp>
    <dsp:sp modelId="{A79D1E56-138D-4717-908D-96641F0BEC9E}">
      <dsp:nvSpPr>
        <dsp:cNvPr id="0" name=""/>
        <dsp:cNvSpPr/>
      </dsp:nvSpPr>
      <dsp:spPr>
        <a:xfrm>
          <a:off x="6787393" y="3403538"/>
          <a:ext cx="991306" cy="5619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Certifiers</a:t>
          </a:r>
          <a:endParaRPr lang="en-US" sz="800" kern="1200" dirty="0"/>
        </a:p>
      </dsp:txBody>
      <dsp:txXfrm>
        <a:off x="6803853" y="3419998"/>
        <a:ext cx="958386" cy="529053"/>
      </dsp:txXfrm>
    </dsp:sp>
    <dsp:sp modelId="{01908F8F-1390-40CB-917C-DB159B3BF8AA}">
      <dsp:nvSpPr>
        <dsp:cNvPr id="0" name=""/>
        <dsp:cNvSpPr/>
      </dsp:nvSpPr>
      <dsp:spPr>
        <a:xfrm>
          <a:off x="6787393" y="4051969"/>
          <a:ext cx="991306" cy="5619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lvl="0" algn="ctr" defTabSz="355600">
            <a:lnSpc>
              <a:spcPct val="90000"/>
            </a:lnSpc>
            <a:spcBef>
              <a:spcPct val="0"/>
            </a:spcBef>
            <a:spcAft>
              <a:spcPct val="35000"/>
            </a:spcAft>
          </a:pPr>
          <a:r>
            <a:rPr lang="en-US" sz="800" kern="1200" dirty="0" smtClean="0"/>
            <a:t>Decertification</a:t>
          </a:r>
          <a:endParaRPr lang="en-US" sz="800" kern="1200" dirty="0"/>
        </a:p>
      </dsp:txBody>
      <dsp:txXfrm>
        <a:off x="6803853" y="4068429"/>
        <a:ext cx="958386" cy="5290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9953F-AA9C-410C-AD2C-5A28EF86E80E}">
      <dsp:nvSpPr>
        <dsp:cNvPr id="0" name=""/>
        <dsp:cNvSpPr/>
      </dsp:nvSpPr>
      <dsp:spPr>
        <a:xfrm rot="16200000">
          <a:off x="-1717590" y="2578502"/>
          <a:ext cx="3924254" cy="393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7014" bIns="0" numCol="1" spcCol="1270" anchor="t" anchorCtr="0">
          <a:noAutofit/>
        </a:bodyPr>
        <a:lstStyle/>
        <a:p>
          <a:pPr lvl="0" algn="r" defTabSz="1066800">
            <a:lnSpc>
              <a:spcPct val="90000"/>
            </a:lnSpc>
            <a:spcBef>
              <a:spcPct val="0"/>
            </a:spcBef>
            <a:spcAft>
              <a:spcPct val="35000"/>
            </a:spcAft>
          </a:pPr>
          <a:r>
            <a:rPr lang="en-US" sz="2400" kern="1200" dirty="0" smtClean="0"/>
            <a:t>Superintendent</a:t>
          </a:r>
          <a:endParaRPr lang="en-US" sz="2400" kern="1200" dirty="0"/>
        </a:p>
      </dsp:txBody>
      <dsp:txXfrm>
        <a:off x="-1717590" y="2578502"/>
        <a:ext cx="3924254" cy="393464"/>
      </dsp:txXfrm>
    </dsp:sp>
    <dsp:sp modelId="{67607C73-C4D0-403F-9086-59145507ED31}">
      <dsp:nvSpPr>
        <dsp:cNvPr id="0" name=""/>
        <dsp:cNvSpPr/>
      </dsp:nvSpPr>
      <dsp:spPr>
        <a:xfrm>
          <a:off x="441269" y="813106"/>
          <a:ext cx="1959869" cy="3924254"/>
        </a:xfrm>
        <a:prstGeom prst="rect">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4701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Establish data security and privacy plan</a:t>
          </a:r>
          <a:endParaRPr lang="en-US" sz="1400" kern="1200" dirty="0"/>
        </a:p>
        <a:p>
          <a:pPr marL="114300" lvl="1" indent="-114300" algn="l" defTabSz="622300">
            <a:lnSpc>
              <a:spcPct val="90000"/>
            </a:lnSpc>
            <a:spcBef>
              <a:spcPct val="0"/>
            </a:spcBef>
            <a:spcAft>
              <a:spcPct val="15000"/>
            </a:spcAft>
            <a:buChar char="••"/>
          </a:pPr>
          <a:r>
            <a:rPr lang="en-US" sz="1400" kern="1200" dirty="0" smtClean="0"/>
            <a:t>Identify and verify qualifications of the LEA Admin</a:t>
          </a:r>
          <a:endParaRPr lang="en-US" sz="1400" kern="1200" dirty="0"/>
        </a:p>
        <a:p>
          <a:pPr marL="114300" lvl="1" indent="-114300" algn="l" defTabSz="622300">
            <a:lnSpc>
              <a:spcPct val="90000"/>
            </a:lnSpc>
            <a:spcBef>
              <a:spcPct val="0"/>
            </a:spcBef>
            <a:spcAft>
              <a:spcPct val="15000"/>
            </a:spcAft>
            <a:buChar char="••"/>
          </a:pPr>
          <a:r>
            <a:rPr lang="en-US" sz="1400" kern="1200" dirty="0" smtClean="0"/>
            <a:t>Assume responsibility and accountability for the actions of the LEA Admin and local CALPADS users</a:t>
          </a:r>
          <a:endParaRPr lang="en-US" sz="1400" kern="1200" dirty="0"/>
        </a:p>
        <a:p>
          <a:pPr marL="114300" lvl="1" indent="-114300" algn="l" defTabSz="622300">
            <a:lnSpc>
              <a:spcPct val="90000"/>
            </a:lnSpc>
            <a:spcBef>
              <a:spcPct val="0"/>
            </a:spcBef>
            <a:spcAft>
              <a:spcPct val="15000"/>
            </a:spcAft>
            <a:buChar char="••"/>
          </a:pPr>
          <a:r>
            <a:rPr lang="en-US" sz="1400" kern="1200" dirty="0" smtClean="0"/>
            <a:t>Provide leadership for data</a:t>
          </a:r>
          <a:endParaRPr lang="en-US" sz="1400" kern="1200" dirty="0"/>
        </a:p>
      </dsp:txBody>
      <dsp:txXfrm>
        <a:off x="441269" y="813106"/>
        <a:ext cx="1959869" cy="3924254"/>
      </dsp:txXfrm>
    </dsp:sp>
    <dsp:sp modelId="{6CA29E25-AEF4-4BE9-8B1A-9F22307E00E7}">
      <dsp:nvSpPr>
        <dsp:cNvPr id="0" name=""/>
        <dsp:cNvSpPr/>
      </dsp:nvSpPr>
      <dsp:spPr>
        <a:xfrm>
          <a:off x="47805" y="293734"/>
          <a:ext cx="786928" cy="786928"/>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981EE2-327A-43F0-AAE0-78D8EC62D10C}">
      <dsp:nvSpPr>
        <dsp:cNvPr id="0" name=""/>
        <dsp:cNvSpPr/>
      </dsp:nvSpPr>
      <dsp:spPr>
        <a:xfrm rot="16200000">
          <a:off x="1136843" y="2578502"/>
          <a:ext cx="3924254" cy="393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7014" bIns="0" numCol="1" spcCol="1270" anchor="t" anchorCtr="0">
          <a:noAutofit/>
        </a:bodyPr>
        <a:lstStyle/>
        <a:p>
          <a:pPr lvl="0" algn="r" defTabSz="1066800">
            <a:lnSpc>
              <a:spcPct val="90000"/>
            </a:lnSpc>
            <a:spcBef>
              <a:spcPct val="0"/>
            </a:spcBef>
            <a:spcAft>
              <a:spcPct val="35000"/>
            </a:spcAft>
          </a:pPr>
          <a:r>
            <a:rPr lang="en-US" sz="2400" kern="1200" dirty="0" smtClean="0"/>
            <a:t>LEA Administrator</a:t>
          </a:r>
          <a:endParaRPr lang="en-US" sz="2400" kern="1200" dirty="0"/>
        </a:p>
      </dsp:txBody>
      <dsp:txXfrm>
        <a:off x="1136843" y="2578502"/>
        <a:ext cx="3924254" cy="393464"/>
      </dsp:txXfrm>
    </dsp:sp>
    <dsp:sp modelId="{DB0F4C55-2A2A-40BE-B508-AA247C89E8FC}">
      <dsp:nvSpPr>
        <dsp:cNvPr id="0" name=""/>
        <dsp:cNvSpPr/>
      </dsp:nvSpPr>
      <dsp:spPr>
        <a:xfrm>
          <a:off x="3295702" y="813106"/>
          <a:ext cx="1959869" cy="3924254"/>
        </a:xfrm>
        <a:prstGeom prst="rect">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47014"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Skills</a:t>
          </a:r>
        </a:p>
        <a:p>
          <a:pPr marL="171450" lvl="1" indent="-171450" algn="l" defTabSz="711200">
            <a:lnSpc>
              <a:spcPct val="90000"/>
            </a:lnSpc>
            <a:spcBef>
              <a:spcPct val="0"/>
            </a:spcBef>
            <a:spcAft>
              <a:spcPct val="15000"/>
            </a:spcAft>
            <a:buChar char="••"/>
          </a:pPr>
          <a:r>
            <a:rPr lang="en-US" sz="1600" kern="1200" dirty="0" smtClean="0"/>
            <a:t>Training</a:t>
          </a:r>
        </a:p>
        <a:p>
          <a:pPr marL="171450" lvl="1" indent="-171450" algn="l" defTabSz="711200">
            <a:lnSpc>
              <a:spcPct val="90000"/>
            </a:lnSpc>
            <a:spcBef>
              <a:spcPct val="0"/>
            </a:spcBef>
            <a:spcAft>
              <a:spcPct val="15000"/>
            </a:spcAft>
            <a:buChar char="••"/>
          </a:pPr>
          <a:r>
            <a:rPr lang="en-US" sz="1600" kern="1200" dirty="0" smtClean="0"/>
            <a:t>Backup</a:t>
          </a:r>
        </a:p>
        <a:p>
          <a:pPr marL="171450" lvl="1" indent="-171450" algn="l" defTabSz="711200">
            <a:lnSpc>
              <a:spcPct val="90000"/>
            </a:lnSpc>
            <a:spcBef>
              <a:spcPct val="0"/>
            </a:spcBef>
            <a:spcAft>
              <a:spcPct val="15000"/>
            </a:spcAft>
            <a:buChar char="••"/>
          </a:pPr>
          <a:r>
            <a:rPr lang="en-US" sz="1600" kern="1200" dirty="0" smtClean="0"/>
            <a:t>Other responsibilities</a:t>
          </a:r>
        </a:p>
        <a:p>
          <a:pPr marL="171450" lvl="1" indent="-171450" algn="l" defTabSz="711200">
            <a:lnSpc>
              <a:spcPct val="90000"/>
            </a:lnSpc>
            <a:spcBef>
              <a:spcPct val="0"/>
            </a:spcBef>
            <a:spcAft>
              <a:spcPct val="15000"/>
            </a:spcAft>
            <a:buChar char="••"/>
          </a:pPr>
          <a:r>
            <a:rPr lang="en-US" sz="1600" kern="1200" dirty="0" smtClean="0"/>
            <a:t>Competing priorities</a:t>
          </a:r>
        </a:p>
        <a:p>
          <a:pPr marL="171450" lvl="1" indent="-171450" algn="l" defTabSz="711200">
            <a:lnSpc>
              <a:spcPct val="90000"/>
            </a:lnSpc>
            <a:spcBef>
              <a:spcPct val="0"/>
            </a:spcBef>
            <a:spcAft>
              <a:spcPct val="15000"/>
            </a:spcAft>
            <a:buChar char="••"/>
          </a:pPr>
          <a:r>
            <a:rPr lang="en-US" sz="1600" kern="1200" dirty="0" smtClean="0"/>
            <a:t>Support</a:t>
          </a:r>
        </a:p>
      </dsp:txBody>
      <dsp:txXfrm>
        <a:off x="3295702" y="813106"/>
        <a:ext cx="1959869" cy="3924254"/>
      </dsp:txXfrm>
    </dsp:sp>
    <dsp:sp modelId="{0F116E96-BA0A-4D40-808C-9C0A1901E96B}">
      <dsp:nvSpPr>
        <dsp:cNvPr id="0" name=""/>
        <dsp:cNvSpPr/>
      </dsp:nvSpPr>
      <dsp:spPr>
        <a:xfrm>
          <a:off x="2902238" y="293734"/>
          <a:ext cx="786928" cy="786928"/>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ECC15C-1149-47EC-965A-46B6E36B67BB}">
      <dsp:nvSpPr>
        <dsp:cNvPr id="0" name=""/>
        <dsp:cNvSpPr/>
      </dsp:nvSpPr>
      <dsp:spPr>
        <a:xfrm rot="16200000">
          <a:off x="3991276" y="2578502"/>
          <a:ext cx="3924254" cy="393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7014" bIns="0" numCol="1" spcCol="1270" anchor="t" anchorCtr="0">
          <a:noAutofit/>
        </a:bodyPr>
        <a:lstStyle/>
        <a:p>
          <a:pPr lvl="0" algn="r" defTabSz="1066800">
            <a:lnSpc>
              <a:spcPct val="90000"/>
            </a:lnSpc>
            <a:spcBef>
              <a:spcPct val="0"/>
            </a:spcBef>
            <a:spcAft>
              <a:spcPct val="35000"/>
            </a:spcAft>
          </a:pPr>
          <a:r>
            <a:rPr lang="en-US" sz="2400" kern="1200" dirty="0" smtClean="0"/>
            <a:t>Stakeholders</a:t>
          </a:r>
          <a:endParaRPr lang="en-US" sz="2400" kern="1200" dirty="0" smtClean="0"/>
        </a:p>
      </dsp:txBody>
      <dsp:txXfrm>
        <a:off x="3991276" y="2578502"/>
        <a:ext cx="3924254" cy="393464"/>
      </dsp:txXfrm>
    </dsp:sp>
    <dsp:sp modelId="{8A97D9EA-B6BF-4BCD-B894-675247F865B8}">
      <dsp:nvSpPr>
        <dsp:cNvPr id="0" name=""/>
        <dsp:cNvSpPr/>
      </dsp:nvSpPr>
      <dsp:spPr>
        <a:xfrm>
          <a:off x="6150135" y="813106"/>
          <a:ext cx="1959869" cy="3924254"/>
        </a:xfrm>
        <a:prstGeom prst="rect">
          <a:avLst/>
        </a:prstGeom>
        <a:solidFill>
          <a:srgbClr val="001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47014"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Skills</a:t>
          </a:r>
        </a:p>
        <a:p>
          <a:pPr marL="171450" lvl="1" indent="-171450" algn="l" defTabSz="711200">
            <a:lnSpc>
              <a:spcPct val="90000"/>
            </a:lnSpc>
            <a:spcBef>
              <a:spcPct val="0"/>
            </a:spcBef>
            <a:spcAft>
              <a:spcPct val="15000"/>
            </a:spcAft>
            <a:buChar char="••"/>
          </a:pPr>
          <a:r>
            <a:rPr lang="en-US" sz="1600" kern="1200" dirty="0" smtClean="0"/>
            <a:t>Training</a:t>
          </a:r>
        </a:p>
        <a:p>
          <a:pPr marL="171450" lvl="1" indent="-171450" algn="l" defTabSz="711200">
            <a:lnSpc>
              <a:spcPct val="90000"/>
            </a:lnSpc>
            <a:spcBef>
              <a:spcPct val="0"/>
            </a:spcBef>
            <a:spcAft>
              <a:spcPct val="15000"/>
            </a:spcAft>
            <a:buChar char="••"/>
          </a:pPr>
          <a:r>
            <a:rPr lang="en-US" sz="1600" kern="1200" dirty="0" smtClean="0"/>
            <a:t>Data Usage</a:t>
          </a:r>
        </a:p>
        <a:p>
          <a:pPr marL="171450" lvl="1" indent="-171450" algn="l" defTabSz="711200">
            <a:lnSpc>
              <a:spcPct val="90000"/>
            </a:lnSpc>
            <a:spcBef>
              <a:spcPct val="0"/>
            </a:spcBef>
            <a:spcAft>
              <a:spcPct val="15000"/>
            </a:spcAft>
            <a:buChar char="••"/>
          </a:pPr>
          <a:r>
            <a:rPr lang="en-US" sz="1600" kern="1200" dirty="0" smtClean="0"/>
            <a:t>Support</a:t>
          </a:r>
        </a:p>
        <a:p>
          <a:pPr marL="171450" lvl="1" indent="-171450" algn="l" defTabSz="711200">
            <a:lnSpc>
              <a:spcPct val="90000"/>
            </a:lnSpc>
            <a:spcBef>
              <a:spcPct val="0"/>
            </a:spcBef>
            <a:spcAft>
              <a:spcPct val="15000"/>
            </a:spcAft>
            <a:buChar char="••"/>
          </a:pPr>
          <a:r>
            <a:rPr lang="en-US" sz="1600" kern="1200" dirty="0" smtClean="0"/>
            <a:t>Consistent Practices</a:t>
          </a:r>
        </a:p>
      </dsp:txBody>
      <dsp:txXfrm>
        <a:off x="6150135" y="813106"/>
        <a:ext cx="1959869" cy="3924254"/>
      </dsp:txXfrm>
    </dsp:sp>
    <dsp:sp modelId="{4AC216D0-9627-40F6-9B14-8A1A9FA08582}">
      <dsp:nvSpPr>
        <dsp:cNvPr id="0" name=""/>
        <dsp:cNvSpPr/>
      </dsp:nvSpPr>
      <dsp:spPr>
        <a:xfrm>
          <a:off x="5756671" y="293734"/>
          <a:ext cx="786928" cy="786928"/>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ABD88-F169-46A4-AB80-29A9E483139D}">
      <dsp:nvSpPr>
        <dsp:cNvPr id="0" name=""/>
        <dsp:cNvSpPr/>
      </dsp:nvSpPr>
      <dsp:spPr>
        <a:xfrm rot="16200000">
          <a:off x="-1594391" y="2424196"/>
          <a:ext cx="3682830" cy="39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513" bIns="0" numCol="1" spcCol="1270" anchor="t" anchorCtr="0">
          <a:noAutofit/>
        </a:bodyPr>
        <a:lstStyle/>
        <a:p>
          <a:pPr lvl="0" algn="r" defTabSz="1066800">
            <a:lnSpc>
              <a:spcPct val="90000"/>
            </a:lnSpc>
            <a:spcBef>
              <a:spcPct val="0"/>
            </a:spcBef>
            <a:spcAft>
              <a:spcPct val="35000"/>
            </a:spcAft>
          </a:pPr>
          <a:r>
            <a:rPr lang="en-US" sz="2400" kern="1200" dirty="0" smtClean="0"/>
            <a:t>Data Stewards</a:t>
          </a:r>
          <a:endParaRPr lang="en-US" sz="2400" kern="1200" dirty="0"/>
        </a:p>
      </dsp:txBody>
      <dsp:txXfrm>
        <a:off x="-1594391" y="2424196"/>
        <a:ext cx="3682830" cy="396298"/>
      </dsp:txXfrm>
    </dsp:sp>
    <dsp:sp modelId="{715FF3AB-4A09-48CE-9541-A51D007A66C9}">
      <dsp:nvSpPr>
        <dsp:cNvPr id="0" name=""/>
        <dsp:cNvSpPr/>
      </dsp:nvSpPr>
      <dsp:spPr>
        <a:xfrm>
          <a:off x="445172" y="780930"/>
          <a:ext cx="1973984" cy="3682830"/>
        </a:xfrm>
        <a:prstGeom prst="rect">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49513"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Coordination and cooperation</a:t>
          </a:r>
          <a:endParaRPr lang="en-US" sz="1700" kern="1200" dirty="0"/>
        </a:p>
        <a:p>
          <a:pPr marL="171450" lvl="1" indent="-171450" algn="l" defTabSz="755650">
            <a:lnSpc>
              <a:spcPct val="90000"/>
            </a:lnSpc>
            <a:spcBef>
              <a:spcPct val="0"/>
            </a:spcBef>
            <a:spcAft>
              <a:spcPct val="15000"/>
            </a:spcAft>
            <a:buChar char="••"/>
          </a:pPr>
          <a:r>
            <a:rPr lang="en-US" sz="1700" kern="1200" dirty="0" smtClean="0"/>
            <a:t>Responsibilities established</a:t>
          </a:r>
          <a:endParaRPr lang="en-US" sz="1700" kern="1200" dirty="0"/>
        </a:p>
        <a:p>
          <a:pPr marL="171450" lvl="1" indent="-171450" algn="l" defTabSz="755650">
            <a:lnSpc>
              <a:spcPct val="90000"/>
            </a:lnSpc>
            <a:spcBef>
              <a:spcPct val="0"/>
            </a:spcBef>
            <a:spcAft>
              <a:spcPct val="15000"/>
            </a:spcAft>
            <a:buChar char="••"/>
          </a:pPr>
          <a:r>
            <a:rPr lang="en-US" sz="1700" kern="1200" dirty="0" smtClean="0"/>
            <a:t>Accountability</a:t>
          </a:r>
        </a:p>
        <a:p>
          <a:pPr marL="171450" lvl="1" indent="-171450" algn="l" defTabSz="755650">
            <a:lnSpc>
              <a:spcPct val="90000"/>
            </a:lnSpc>
            <a:spcBef>
              <a:spcPct val="0"/>
            </a:spcBef>
            <a:spcAft>
              <a:spcPct val="15000"/>
            </a:spcAft>
            <a:buChar char="••"/>
          </a:pPr>
          <a:r>
            <a:rPr lang="en-US" sz="1700" kern="1200" dirty="0" smtClean="0"/>
            <a:t>Timely verification of reports</a:t>
          </a:r>
        </a:p>
      </dsp:txBody>
      <dsp:txXfrm>
        <a:off x="445172" y="780930"/>
        <a:ext cx="1973984" cy="3682830"/>
      </dsp:txXfrm>
    </dsp:sp>
    <dsp:sp modelId="{297E28AF-B525-46FA-BB3B-263359AF4E9B}">
      <dsp:nvSpPr>
        <dsp:cNvPr id="0" name=""/>
        <dsp:cNvSpPr/>
      </dsp:nvSpPr>
      <dsp:spPr>
        <a:xfrm>
          <a:off x="48874" y="257816"/>
          <a:ext cx="792596" cy="792596"/>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7CEE6A-7A8B-466F-BBFA-E968A045122F}">
      <dsp:nvSpPr>
        <dsp:cNvPr id="0" name=""/>
        <dsp:cNvSpPr/>
      </dsp:nvSpPr>
      <dsp:spPr>
        <a:xfrm rot="16200000">
          <a:off x="1310180" y="2424196"/>
          <a:ext cx="3631197" cy="39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513" bIns="0" numCol="1" spcCol="1270" anchor="t" anchorCtr="0">
          <a:noAutofit/>
        </a:bodyPr>
        <a:lstStyle/>
        <a:p>
          <a:pPr lvl="0" algn="r" defTabSz="1066800">
            <a:lnSpc>
              <a:spcPct val="90000"/>
            </a:lnSpc>
            <a:spcBef>
              <a:spcPct val="0"/>
            </a:spcBef>
            <a:spcAft>
              <a:spcPct val="35000"/>
            </a:spcAft>
          </a:pPr>
          <a:r>
            <a:rPr lang="en-US" sz="2400" kern="1200" dirty="0" smtClean="0"/>
            <a:t>Planning</a:t>
          </a:r>
        </a:p>
      </dsp:txBody>
      <dsp:txXfrm>
        <a:off x="1310180" y="2424196"/>
        <a:ext cx="3631197" cy="396298"/>
      </dsp:txXfrm>
    </dsp:sp>
    <dsp:sp modelId="{47D68555-62A6-487B-98C2-EF97E57E272C}">
      <dsp:nvSpPr>
        <dsp:cNvPr id="0" name=""/>
        <dsp:cNvSpPr/>
      </dsp:nvSpPr>
      <dsp:spPr>
        <a:xfrm>
          <a:off x="3323928" y="780930"/>
          <a:ext cx="1973984" cy="3682830"/>
        </a:xfrm>
        <a:prstGeom prst="rect">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49513"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Cross-training</a:t>
          </a:r>
        </a:p>
        <a:p>
          <a:pPr marL="342900" lvl="2" indent="-171450" algn="l" defTabSz="755650">
            <a:lnSpc>
              <a:spcPct val="90000"/>
            </a:lnSpc>
            <a:spcBef>
              <a:spcPct val="0"/>
            </a:spcBef>
            <a:spcAft>
              <a:spcPct val="15000"/>
            </a:spcAft>
            <a:buChar char="••"/>
          </a:pPr>
          <a:r>
            <a:rPr lang="en-US" sz="1700" kern="1200" dirty="0" smtClean="0"/>
            <a:t>Data Coordinator</a:t>
          </a:r>
        </a:p>
        <a:p>
          <a:pPr marL="171450" lvl="1" indent="-171450" algn="l" defTabSz="755650">
            <a:lnSpc>
              <a:spcPct val="90000"/>
            </a:lnSpc>
            <a:spcBef>
              <a:spcPct val="0"/>
            </a:spcBef>
            <a:spcAft>
              <a:spcPct val="15000"/>
            </a:spcAft>
            <a:buChar char="••"/>
          </a:pPr>
          <a:r>
            <a:rPr lang="en-US" sz="1700" kern="1200" dirty="0" smtClean="0"/>
            <a:t>Specific data elements</a:t>
          </a:r>
        </a:p>
        <a:p>
          <a:pPr marL="171450" lvl="1" indent="-171450" algn="l" defTabSz="755650">
            <a:lnSpc>
              <a:spcPct val="90000"/>
            </a:lnSpc>
            <a:spcBef>
              <a:spcPct val="0"/>
            </a:spcBef>
            <a:spcAft>
              <a:spcPct val="15000"/>
            </a:spcAft>
            <a:buChar char="••"/>
          </a:pPr>
          <a:r>
            <a:rPr lang="en-US" sz="1700" kern="1200" dirty="0" smtClean="0"/>
            <a:t>Emergencies</a:t>
          </a:r>
        </a:p>
      </dsp:txBody>
      <dsp:txXfrm>
        <a:off x="3323928" y="780930"/>
        <a:ext cx="1973984" cy="3682830"/>
      </dsp:txXfrm>
    </dsp:sp>
    <dsp:sp modelId="{A2DC31BD-7EF0-4959-8103-EC205C12B66C}">
      <dsp:nvSpPr>
        <dsp:cNvPr id="0" name=""/>
        <dsp:cNvSpPr/>
      </dsp:nvSpPr>
      <dsp:spPr>
        <a:xfrm>
          <a:off x="2927630" y="257816"/>
          <a:ext cx="792596" cy="79259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5118F2-997C-430A-89AA-FE589DB77A53}">
      <dsp:nvSpPr>
        <dsp:cNvPr id="0" name=""/>
        <dsp:cNvSpPr/>
      </dsp:nvSpPr>
      <dsp:spPr>
        <a:xfrm rot="16200000">
          <a:off x="4163120" y="2424196"/>
          <a:ext cx="3682830" cy="396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513" bIns="0" numCol="1" spcCol="1270" anchor="t" anchorCtr="0">
          <a:noAutofit/>
        </a:bodyPr>
        <a:lstStyle/>
        <a:p>
          <a:pPr lvl="0" algn="r" defTabSz="1066800">
            <a:lnSpc>
              <a:spcPct val="90000"/>
            </a:lnSpc>
            <a:spcBef>
              <a:spcPct val="0"/>
            </a:spcBef>
            <a:spcAft>
              <a:spcPct val="35000"/>
            </a:spcAft>
          </a:pPr>
          <a:r>
            <a:rPr lang="en-US" sz="2400" kern="1200" dirty="0" smtClean="0"/>
            <a:t>SIS and other systems</a:t>
          </a:r>
        </a:p>
      </dsp:txBody>
      <dsp:txXfrm>
        <a:off x="4163120" y="2424196"/>
        <a:ext cx="3682830" cy="396298"/>
      </dsp:txXfrm>
    </dsp:sp>
    <dsp:sp modelId="{D24DDA50-CA60-4C00-8F54-3B628C920ECF}">
      <dsp:nvSpPr>
        <dsp:cNvPr id="0" name=""/>
        <dsp:cNvSpPr/>
      </dsp:nvSpPr>
      <dsp:spPr>
        <a:xfrm>
          <a:off x="6202684" y="780930"/>
          <a:ext cx="1973984" cy="3682830"/>
        </a:xfrm>
        <a:prstGeom prst="rect">
          <a:avLst/>
        </a:prstGeom>
        <a:solidFill>
          <a:srgbClr val="001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49513"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Ease of use</a:t>
          </a:r>
          <a:endParaRPr lang="en-US" sz="1600" kern="1200" dirty="0"/>
        </a:p>
        <a:p>
          <a:pPr marL="171450" lvl="1" indent="-171450" algn="l" defTabSz="711200">
            <a:lnSpc>
              <a:spcPct val="90000"/>
            </a:lnSpc>
            <a:spcBef>
              <a:spcPct val="0"/>
            </a:spcBef>
            <a:spcAft>
              <a:spcPct val="15000"/>
            </a:spcAft>
            <a:buChar char="••"/>
          </a:pPr>
          <a:r>
            <a:rPr lang="en-US" sz="1600" kern="1200" dirty="0" smtClean="0"/>
            <a:t>Audit capabilities</a:t>
          </a:r>
          <a:endParaRPr lang="en-US" sz="1600" kern="1200" dirty="0"/>
        </a:p>
        <a:p>
          <a:pPr marL="171450" lvl="1" indent="-171450" algn="l" defTabSz="711200">
            <a:lnSpc>
              <a:spcPct val="90000"/>
            </a:lnSpc>
            <a:spcBef>
              <a:spcPct val="0"/>
            </a:spcBef>
            <a:spcAft>
              <a:spcPct val="15000"/>
            </a:spcAft>
            <a:buChar char="••"/>
          </a:pPr>
          <a:r>
            <a:rPr lang="en-US" sz="1600" kern="1200" dirty="0" smtClean="0"/>
            <a:t>Systems synchronization</a:t>
          </a:r>
          <a:endParaRPr lang="en-US" sz="1600" kern="1200" dirty="0"/>
        </a:p>
        <a:p>
          <a:pPr marL="171450" lvl="1" indent="-171450" algn="l" defTabSz="711200">
            <a:lnSpc>
              <a:spcPct val="90000"/>
            </a:lnSpc>
            <a:spcBef>
              <a:spcPct val="0"/>
            </a:spcBef>
            <a:spcAft>
              <a:spcPct val="15000"/>
            </a:spcAft>
            <a:buChar char="••"/>
          </a:pPr>
          <a:r>
            <a:rPr lang="en-US" sz="1600" kern="1200" dirty="0" smtClean="0"/>
            <a:t>Support models</a:t>
          </a:r>
          <a:endParaRPr lang="en-US" sz="1600" kern="1200" dirty="0"/>
        </a:p>
        <a:p>
          <a:pPr marL="171450" lvl="1" indent="-171450" algn="l" defTabSz="711200">
            <a:lnSpc>
              <a:spcPct val="90000"/>
            </a:lnSpc>
            <a:spcBef>
              <a:spcPct val="0"/>
            </a:spcBef>
            <a:spcAft>
              <a:spcPct val="15000"/>
            </a:spcAft>
            <a:buChar char="••"/>
          </a:pPr>
          <a:r>
            <a:rPr lang="en-US" sz="1600" kern="1200" dirty="0" smtClean="0"/>
            <a:t>Alternative collection models</a:t>
          </a:r>
          <a:endParaRPr lang="en-US" sz="1600" kern="1200" dirty="0"/>
        </a:p>
        <a:p>
          <a:pPr marL="171450" lvl="1" indent="-171450" algn="l" defTabSz="711200">
            <a:lnSpc>
              <a:spcPct val="90000"/>
            </a:lnSpc>
            <a:spcBef>
              <a:spcPct val="0"/>
            </a:spcBef>
            <a:spcAft>
              <a:spcPct val="15000"/>
            </a:spcAft>
            <a:buChar char="••"/>
          </a:pPr>
          <a:r>
            <a:rPr lang="en-US" sz="1600" kern="1200" dirty="0" smtClean="0"/>
            <a:t>Third-party tools</a:t>
          </a:r>
          <a:endParaRPr lang="en-US" sz="1600" kern="1200" dirty="0"/>
        </a:p>
      </dsp:txBody>
      <dsp:txXfrm>
        <a:off x="6202684" y="780930"/>
        <a:ext cx="1973984" cy="3682830"/>
      </dsp:txXfrm>
    </dsp:sp>
    <dsp:sp modelId="{751F6508-9471-485B-BC1F-27EBD3DDD477}">
      <dsp:nvSpPr>
        <dsp:cNvPr id="0" name=""/>
        <dsp:cNvSpPr/>
      </dsp:nvSpPr>
      <dsp:spPr>
        <a:xfrm>
          <a:off x="5806386" y="257816"/>
          <a:ext cx="792596" cy="79259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61944108-1EA6-7C4F-B97B-C5AB3D1DD939}" type="datetimeFigureOut">
              <a:rPr lang="en-US" smtClean="0"/>
              <a:t>10/10/2017</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4B7FCBBF-3A2C-804D-B868-43113372415F}" type="slidenum">
              <a:rPr lang="en-US" smtClean="0"/>
              <a:t>‹#›</a:t>
            </a:fld>
            <a:endParaRPr lang="en-US"/>
          </a:p>
        </p:txBody>
      </p:sp>
    </p:spTree>
    <p:extLst>
      <p:ext uri="{BB962C8B-B14F-4D97-AF65-F5344CB8AC3E}">
        <p14:creationId xmlns:p14="http://schemas.microsoft.com/office/powerpoint/2010/main" val="12896244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EFD8C277-7F1D-47FB-BB84-ED18B661B248}" type="datetimeFigureOut">
              <a:rPr lang="en-US" smtClean="0"/>
              <a:pPr/>
              <a:t>10/10/2017</a:t>
            </a:fld>
            <a:endParaRPr lang="en-US"/>
          </a:p>
        </p:txBody>
      </p:sp>
      <p:sp>
        <p:nvSpPr>
          <p:cNvPr id="4" name="Slide Image Placeholder 3"/>
          <p:cNvSpPr>
            <a:spLocks noGrp="1" noRot="1" noChangeAspect="1"/>
          </p:cNvSpPr>
          <p:nvPr>
            <p:ph type="sldImg" idx="2"/>
          </p:nvPr>
        </p:nvSpPr>
        <p:spPr>
          <a:xfrm>
            <a:off x="1433513" y="1171575"/>
            <a:ext cx="4219575" cy="3163888"/>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6B2E4CFC-E8F4-4244-9FA9-02C9B2239340}" type="slidenum">
              <a:rPr lang="en-US" smtClean="0"/>
              <a:pPr/>
              <a:t>‹#›</a:t>
            </a:fld>
            <a:endParaRPr lang="en-US"/>
          </a:p>
        </p:txBody>
      </p:sp>
    </p:spTree>
    <p:extLst>
      <p:ext uri="{BB962C8B-B14F-4D97-AF65-F5344CB8AC3E}">
        <p14:creationId xmlns:p14="http://schemas.microsoft.com/office/powerpoint/2010/main" val="40507173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177">
              <a:defRPr sz="1000">
                <a:solidFill>
                  <a:schemeClr val="tx1"/>
                </a:solidFill>
                <a:latin typeface="Arial" panose="020B0604020202020204" pitchFamily="34" charset="0"/>
                <a:cs typeface="Arial" panose="020B0604020202020204" pitchFamily="34" charset="0"/>
              </a:defRPr>
            </a:lvl1pPr>
            <a:lvl2pPr marL="764124" indent="-293894" defTabSz="986177">
              <a:defRPr sz="1000">
                <a:solidFill>
                  <a:schemeClr val="tx1"/>
                </a:solidFill>
                <a:latin typeface="Arial" panose="020B0604020202020204" pitchFamily="34" charset="0"/>
                <a:cs typeface="Arial" panose="020B0604020202020204" pitchFamily="34" charset="0"/>
              </a:defRPr>
            </a:lvl2pPr>
            <a:lvl3pPr marL="1175576" indent="-235115" defTabSz="986177">
              <a:defRPr sz="1000">
                <a:solidFill>
                  <a:schemeClr val="tx1"/>
                </a:solidFill>
                <a:latin typeface="Arial" panose="020B0604020202020204" pitchFamily="34" charset="0"/>
                <a:cs typeface="Arial" panose="020B0604020202020204" pitchFamily="34" charset="0"/>
              </a:defRPr>
            </a:lvl3pPr>
            <a:lvl4pPr marL="1645806" indent="-235115" defTabSz="986177">
              <a:defRPr sz="1000">
                <a:solidFill>
                  <a:schemeClr val="tx1"/>
                </a:solidFill>
                <a:latin typeface="Arial" panose="020B0604020202020204" pitchFamily="34" charset="0"/>
                <a:cs typeface="Arial" panose="020B0604020202020204" pitchFamily="34" charset="0"/>
              </a:defRPr>
            </a:lvl4pPr>
            <a:lvl5pPr marL="2116036" indent="-235115" defTabSz="986177">
              <a:defRPr sz="1000">
                <a:solidFill>
                  <a:schemeClr val="tx1"/>
                </a:solidFill>
                <a:latin typeface="Arial" panose="020B0604020202020204" pitchFamily="34" charset="0"/>
                <a:cs typeface="Arial" panose="020B0604020202020204" pitchFamily="34" charset="0"/>
              </a:defRPr>
            </a:lvl5pPr>
            <a:lvl6pPr marL="2586266" indent="-235115" defTabSz="986177"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6496" indent="-235115" defTabSz="986177"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6727" indent="-235115" defTabSz="986177"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996957" indent="-235115" defTabSz="986177"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1109580B-3684-43D9-B232-A9B135429D01}" type="slidenum">
              <a:rPr lang="en-US" altLang="en-US" sz="1200"/>
              <a:pPr/>
              <a:t>1</a:t>
            </a:fld>
            <a:endParaRPr lang="en-US" altLang="en-US" sz="1200"/>
          </a:p>
        </p:txBody>
      </p:sp>
      <p:sp>
        <p:nvSpPr>
          <p:cNvPr id="103429" name="Footer Placeholder 4"/>
          <p:cNvSpPr>
            <a:spLocks noGrp="1"/>
          </p:cNvSpPr>
          <p:nvPr>
            <p:ph type="ftr" sz="quarter" idx="4"/>
          </p:nvPr>
        </p:nvSpPr>
        <p:spPr/>
        <p:txBody>
          <a:bodyPr/>
          <a:lstStyle/>
          <a:p>
            <a:pPr>
              <a:defRPr/>
            </a:pPr>
            <a:endParaRPr lang="en-US" dirty="0" smtClean="0"/>
          </a:p>
        </p:txBody>
      </p:sp>
    </p:spTree>
    <p:extLst>
      <p:ext uri="{BB962C8B-B14F-4D97-AF65-F5344CB8AC3E}">
        <p14:creationId xmlns:p14="http://schemas.microsoft.com/office/powerpoint/2010/main" val="3119942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2E4CFC-E8F4-4244-9FA9-02C9B2239340}" type="slidenum">
              <a:rPr lang="en-US" smtClean="0"/>
              <a:pPr/>
              <a:t>21</a:t>
            </a:fld>
            <a:endParaRPr lang="en-US"/>
          </a:p>
        </p:txBody>
      </p:sp>
    </p:spTree>
    <p:extLst>
      <p:ext uri="{BB962C8B-B14F-4D97-AF65-F5344CB8AC3E}">
        <p14:creationId xmlns:p14="http://schemas.microsoft.com/office/powerpoint/2010/main" val="1196442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i="1">
                <a:solidFill>
                  <a:schemeClr val="accent1"/>
                </a:solidFill>
                <a:latin typeface="Arial Narrow" panose="020B0606020202030204" pitchFamily="34" charset="0"/>
              </a:defRPr>
            </a:lvl1pPr>
            <a:lvl2pPr marL="786512" indent="-302504">
              <a:defRPr sz="2600" i="1">
                <a:solidFill>
                  <a:schemeClr val="accent1"/>
                </a:solidFill>
                <a:latin typeface="Arial Narrow" panose="020B0606020202030204" pitchFamily="34" charset="0"/>
              </a:defRPr>
            </a:lvl2pPr>
            <a:lvl3pPr marL="1210020" indent="-242004">
              <a:defRPr sz="2600" i="1">
                <a:solidFill>
                  <a:schemeClr val="accent1"/>
                </a:solidFill>
                <a:latin typeface="Arial Narrow" panose="020B0606020202030204" pitchFamily="34" charset="0"/>
              </a:defRPr>
            </a:lvl3pPr>
            <a:lvl4pPr marL="1694028" indent="-242004">
              <a:defRPr sz="2600" i="1">
                <a:solidFill>
                  <a:schemeClr val="accent1"/>
                </a:solidFill>
                <a:latin typeface="Arial Narrow" panose="020B0606020202030204" pitchFamily="34" charset="0"/>
              </a:defRPr>
            </a:lvl4pPr>
            <a:lvl5pPr marL="2178036" indent="-242004">
              <a:defRPr sz="2600" i="1">
                <a:solidFill>
                  <a:schemeClr val="accent1"/>
                </a:solidFill>
                <a:latin typeface="Arial Narrow" panose="020B0606020202030204" pitchFamily="34" charset="0"/>
              </a:defRPr>
            </a:lvl5pPr>
            <a:lvl6pPr marL="2662044" indent="-242004" eaLnBrk="0" fontAlgn="base" hangingPunct="0">
              <a:spcBef>
                <a:spcPct val="0"/>
              </a:spcBef>
              <a:spcAft>
                <a:spcPct val="0"/>
              </a:spcAft>
              <a:defRPr sz="2600" i="1">
                <a:solidFill>
                  <a:schemeClr val="accent1"/>
                </a:solidFill>
                <a:latin typeface="Arial Narrow" panose="020B0606020202030204" pitchFamily="34" charset="0"/>
              </a:defRPr>
            </a:lvl6pPr>
            <a:lvl7pPr marL="3146052" indent="-242004" eaLnBrk="0" fontAlgn="base" hangingPunct="0">
              <a:spcBef>
                <a:spcPct val="0"/>
              </a:spcBef>
              <a:spcAft>
                <a:spcPct val="0"/>
              </a:spcAft>
              <a:defRPr sz="2600" i="1">
                <a:solidFill>
                  <a:schemeClr val="accent1"/>
                </a:solidFill>
                <a:latin typeface="Arial Narrow" panose="020B0606020202030204" pitchFamily="34" charset="0"/>
              </a:defRPr>
            </a:lvl7pPr>
            <a:lvl8pPr marL="3630060" indent="-242004" eaLnBrk="0" fontAlgn="base" hangingPunct="0">
              <a:spcBef>
                <a:spcPct val="0"/>
              </a:spcBef>
              <a:spcAft>
                <a:spcPct val="0"/>
              </a:spcAft>
              <a:defRPr sz="2600" i="1">
                <a:solidFill>
                  <a:schemeClr val="accent1"/>
                </a:solidFill>
                <a:latin typeface="Arial Narrow" panose="020B0606020202030204" pitchFamily="34" charset="0"/>
              </a:defRPr>
            </a:lvl8pPr>
            <a:lvl9pPr marL="4114068" indent="-242004" eaLnBrk="0" fontAlgn="base" hangingPunct="0">
              <a:spcBef>
                <a:spcPct val="0"/>
              </a:spcBef>
              <a:spcAft>
                <a:spcPct val="0"/>
              </a:spcAft>
              <a:defRPr sz="2600" i="1">
                <a:solidFill>
                  <a:schemeClr val="accent1"/>
                </a:solidFill>
                <a:latin typeface="Arial Narrow" panose="020B0606020202030204" pitchFamily="34" charset="0"/>
              </a:defRPr>
            </a:lvl9pPr>
          </a:lstStyle>
          <a:p>
            <a:pPr>
              <a:defRPr/>
            </a:pPr>
            <a:endParaRPr lang="en-US" altLang="en-US" sz="1200"/>
          </a:p>
        </p:txBody>
      </p:sp>
      <p:sp>
        <p:nvSpPr>
          <p:cNvPr id="43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8516">
              <a:defRPr sz="1000">
                <a:solidFill>
                  <a:schemeClr val="tx1"/>
                </a:solidFill>
                <a:latin typeface="Arial" panose="020B0604020202020204" pitchFamily="34" charset="0"/>
                <a:cs typeface="Arial" panose="020B0604020202020204" pitchFamily="34" charset="0"/>
              </a:defRPr>
            </a:lvl1pPr>
            <a:lvl2pPr marL="786512" indent="-302504" defTabSz="1028516">
              <a:defRPr sz="1000">
                <a:solidFill>
                  <a:schemeClr val="tx1"/>
                </a:solidFill>
                <a:latin typeface="Arial" panose="020B0604020202020204" pitchFamily="34" charset="0"/>
                <a:cs typeface="Arial" panose="020B0604020202020204" pitchFamily="34" charset="0"/>
              </a:defRPr>
            </a:lvl2pPr>
            <a:lvl3pPr marL="1210020" indent="-242004" defTabSz="1028516">
              <a:defRPr sz="1000">
                <a:solidFill>
                  <a:schemeClr val="tx1"/>
                </a:solidFill>
                <a:latin typeface="Arial" panose="020B0604020202020204" pitchFamily="34" charset="0"/>
                <a:cs typeface="Arial" panose="020B0604020202020204" pitchFamily="34" charset="0"/>
              </a:defRPr>
            </a:lvl3pPr>
            <a:lvl4pPr marL="1694028" indent="-242004" defTabSz="1028516">
              <a:defRPr sz="1000">
                <a:solidFill>
                  <a:schemeClr val="tx1"/>
                </a:solidFill>
                <a:latin typeface="Arial" panose="020B0604020202020204" pitchFamily="34" charset="0"/>
                <a:cs typeface="Arial" panose="020B0604020202020204" pitchFamily="34" charset="0"/>
              </a:defRPr>
            </a:lvl4pPr>
            <a:lvl5pPr marL="2178036" indent="-242004" defTabSz="1028516">
              <a:defRPr sz="1000">
                <a:solidFill>
                  <a:schemeClr val="tx1"/>
                </a:solidFill>
                <a:latin typeface="Arial" panose="020B0604020202020204" pitchFamily="34" charset="0"/>
                <a:cs typeface="Arial" panose="020B0604020202020204" pitchFamily="34" charset="0"/>
              </a:defRPr>
            </a:lvl5pPr>
            <a:lvl6pPr marL="2662044"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146052"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630060"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114068"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1184D1C9-F198-4B95-AF93-CEB03F4B62C9}" type="slidenum">
              <a:rPr lang="en-US" altLang="en-US" sz="1200" i="1"/>
              <a:pPr/>
              <a:t>22</a:t>
            </a:fld>
            <a:endParaRPr lang="en-US" altLang="en-US" sz="1200" i="1"/>
          </a:p>
        </p:txBody>
      </p:sp>
      <p:sp>
        <p:nvSpPr>
          <p:cNvPr id="93190"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i="1">
                <a:solidFill>
                  <a:schemeClr val="accent1"/>
                </a:solidFill>
                <a:latin typeface="Arial Narrow" panose="020B0606020202030204" pitchFamily="34" charset="0"/>
              </a:defRPr>
            </a:lvl1pPr>
            <a:lvl2pPr marL="786512" indent="-302504">
              <a:defRPr sz="2600" i="1">
                <a:solidFill>
                  <a:schemeClr val="accent1"/>
                </a:solidFill>
                <a:latin typeface="Arial Narrow" panose="020B0606020202030204" pitchFamily="34" charset="0"/>
              </a:defRPr>
            </a:lvl2pPr>
            <a:lvl3pPr marL="1210020" indent="-242004">
              <a:defRPr sz="2600" i="1">
                <a:solidFill>
                  <a:schemeClr val="accent1"/>
                </a:solidFill>
                <a:latin typeface="Arial Narrow" panose="020B0606020202030204" pitchFamily="34" charset="0"/>
              </a:defRPr>
            </a:lvl3pPr>
            <a:lvl4pPr marL="1694028" indent="-242004">
              <a:defRPr sz="2600" i="1">
                <a:solidFill>
                  <a:schemeClr val="accent1"/>
                </a:solidFill>
                <a:latin typeface="Arial Narrow" panose="020B0606020202030204" pitchFamily="34" charset="0"/>
              </a:defRPr>
            </a:lvl4pPr>
            <a:lvl5pPr marL="2178036" indent="-242004">
              <a:defRPr sz="2600" i="1">
                <a:solidFill>
                  <a:schemeClr val="accent1"/>
                </a:solidFill>
                <a:latin typeface="Arial Narrow" panose="020B0606020202030204" pitchFamily="34" charset="0"/>
              </a:defRPr>
            </a:lvl5pPr>
            <a:lvl6pPr marL="2662044" indent="-242004" eaLnBrk="0" fontAlgn="base" hangingPunct="0">
              <a:spcBef>
                <a:spcPct val="0"/>
              </a:spcBef>
              <a:spcAft>
                <a:spcPct val="0"/>
              </a:spcAft>
              <a:defRPr sz="2600" i="1">
                <a:solidFill>
                  <a:schemeClr val="accent1"/>
                </a:solidFill>
                <a:latin typeface="Arial Narrow" panose="020B0606020202030204" pitchFamily="34" charset="0"/>
              </a:defRPr>
            </a:lvl6pPr>
            <a:lvl7pPr marL="3146052" indent="-242004" eaLnBrk="0" fontAlgn="base" hangingPunct="0">
              <a:spcBef>
                <a:spcPct val="0"/>
              </a:spcBef>
              <a:spcAft>
                <a:spcPct val="0"/>
              </a:spcAft>
              <a:defRPr sz="2600" i="1">
                <a:solidFill>
                  <a:schemeClr val="accent1"/>
                </a:solidFill>
                <a:latin typeface="Arial Narrow" panose="020B0606020202030204" pitchFamily="34" charset="0"/>
              </a:defRPr>
            </a:lvl7pPr>
            <a:lvl8pPr marL="3630060" indent="-242004" eaLnBrk="0" fontAlgn="base" hangingPunct="0">
              <a:spcBef>
                <a:spcPct val="0"/>
              </a:spcBef>
              <a:spcAft>
                <a:spcPct val="0"/>
              </a:spcAft>
              <a:defRPr sz="2600" i="1">
                <a:solidFill>
                  <a:schemeClr val="accent1"/>
                </a:solidFill>
                <a:latin typeface="Arial Narrow" panose="020B0606020202030204" pitchFamily="34" charset="0"/>
              </a:defRPr>
            </a:lvl8pPr>
            <a:lvl9pPr marL="4114068" indent="-242004" eaLnBrk="0" fontAlgn="base" hangingPunct="0">
              <a:spcBef>
                <a:spcPct val="0"/>
              </a:spcBef>
              <a:spcAft>
                <a:spcPct val="0"/>
              </a:spcAft>
              <a:defRPr sz="2600" i="1">
                <a:solidFill>
                  <a:schemeClr val="accent1"/>
                </a:solidFill>
                <a:latin typeface="Arial Narrow" panose="020B0606020202030204" pitchFamily="34" charset="0"/>
              </a:defRPr>
            </a:lvl9pPr>
          </a:lstStyle>
          <a:p>
            <a:pPr>
              <a:defRPr/>
            </a:pPr>
            <a:endParaRPr lang="en-US" altLang="en-US" sz="1200"/>
          </a:p>
        </p:txBody>
      </p:sp>
    </p:spTree>
    <p:extLst>
      <p:ext uri="{BB962C8B-B14F-4D97-AF65-F5344CB8AC3E}">
        <p14:creationId xmlns:p14="http://schemas.microsoft.com/office/powerpoint/2010/main" val="549489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523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i="1">
                <a:solidFill>
                  <a:schemeClr val="accent1"/>
                </a:solidFill>
                <a:latin typeface="Arial Narrow" panose="020B0606020202030204" pitchFamily="34" charset="0"/>
              </a:defRPr>
            </a:lvl1pPr>
            <a:lvl2pPr marL="786512" indent="-302504">
              <a:defRPr sz="2600" i="1">
                <a:solidFill>
                  <a:schemeClr val="accent1"/>
                </a:solidFill>
                <a:latin typeface="Arial Narrow" panose="020B0606020202030204" pitchFamily="34" charset="0"/>
              </a:defRPr>
            </a:lvl2pPr>
            <a:lvl3pPr marL="1210020" indent="-242004">
              <a:defRPr sz="2600" i="1">
                <a:solidFill>
                  <a:schemeClr val="accent1"/>
                </a:solidFill>
                <a:latin typeface="Arial Narrow" panose="020B0606020202030204" pitchFamily="34" charset="0"/>
              </a:defRPr>
            </a:lvl3pPr>
            <a:lvl4pPr marL="1694028" indent="-242004">
              <a:defRPr sz="2600" i="1">
                <a:solidFill>
                  <a:schemeClr val="accent1"/>
                </a:solidFill>
                <a:latin typeface="Arial Narrow" panose="020B0606020202030204" pitchFamily="34" charset="0"/>
              </a:defRPr>
            </a:lvl4pPr>
            <a:lvl5pPr marL="2178036" indent="-242004">
              <a:defRPr sz="2600" i="1">
                <a:solidFill>
                  <a:schemeClr val="accent1"/>
                </a:solidFill>
                <a:latin typeface="Arial Narrow" panose="020B0606020202030204" pitchFamily="34" charset="0"/>
              </a:defRPr>
            </a:lvl5pPr>
            <a:lvl6pPr marL="2662044" indent="-242004" eaLnBrk="0" fontAlgn="base" hangingPunct="0">
              <a:spcBef>
                <a:spcPct val="0"/>
              </a:spcBef>
              <a:spcAft>
                <a:spcPct val="0"/>
              </a:spcAft>
              <a:defRPr sz="2600" i="1">
                <a:solidFill>
                  <a:schemeClr val="accent1"/>
                </a:solidFill>
                <a:latin typeface="Arial Narrow" panose="020B0606020202030204" pitchFamily="34" charset="0"/>
              </a:defRPr>
            </a:lvl6pPr>
            <a:lvl7pPr marL="3146052" indent="-242004" eaLnBrk="0" fontAlgn="base" hangingPunct="0">
              <a:spcBef>
                <a:spcPct val="0"/>
              </a:spcBef>
              <a:spcAft>
                <a:spcPct val="0"/>
              </a:spcAft>
              <a:defRPr sz="2600" i="1">
                <a:solidFill>
                  <a:schemeClr val="accent1"/>
                </a:solidFill>
                <a:latin typeface="Arial Narrow" panose="020B0606020202030204" pitchFamily="34" charset="0"/>
              </a:defRPr>
            </a:lvl7pPr>
            <a:lvl8pPr marL="3630060" indent="-242004" eaLnBrk="0" fontAlgn="base" hangingPunct="0">
              <a:spcBef>
                <a:spcPct val="0"/>
              </a:spcBef>
              <a:spcAft>
                <a:spcPct val="0"/>
              </a:spcAft>
              <a:defRPr sz="2600" i="1">
                <a:solidFill>
                  <a:schemeClr val="accent1"/>
                </a:solidFill>
                <a:latin typeface="Arial Narrow" panose="020B0606020202030204" pitchFamily="34" charset="0"/>
              </a:defRPr>
            </a:lvl8pPr>
            <a:lvl9pPr marL="4114068" indent="-242004" eaLnBrk="0" fontAlgn="base" hangingPunct="0">
              <a:spcBef>
                <a:spcPct val="0"/>
              </a:spcBef>
              <a:spcAft>
                <a:spcPct val="0"/>
              </a:spcAft>
              <a:defRPr sz="2600" i="1">
                <a:solidFill>
                  <a:schemeClr val="accent1"/>
                </a:solidFill>
                <a:latin typeface="Arial Narrow" panose="020B0606020202030204" pitchFamily="34" charset="0"/>
              </a:defRPr>
            </a:lvl9pPr>
          </a:lstStyle>
          <a:p>
            <a:pPr>
              <a:defRPr/>
            </a:pPr>
            <a:endParaRPr lang="en-US" altLang="en-US" sz="1200"/>
          </a:p>
        </p:txBody>
      </p:sp>
      <p:sp>
        <p:nvSpPr>
          <p:cNvPr id="450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8516">
              <a:defRPr sz="1000">
                <a:solidFill>
                  <a:schemeClr val="tx1"/>
                </a:solidFill>
                <a:latin typeface="Arial" panose="020B0604020202020204" pitchFamily="34" charset="0"/>
                <a:cs typeface="Arial" panose="020B0604020202020204" pitchFamily="34" charset="0"/>
              </a:defRPr>
            </a:lvl1pPr>
            <a:lvl2pPr marL="786512" indent="-302504" defTabSz="1028516">
              <a:defRPr sz="1000">
                <a:solidFill>
                  <a:schemeClr val="tx1"/>
                </a:solidFill>
                <a:latin typeface="Arial" panose="020B0604020202020204" pitchFamily="34" charset="0"/>
                <a:cs typeface="Arial" panose="020B0604020202020204" pitchFamily="34" charset="0"/>
              </a:defRPr>
            </a:lvl2pPr>
            <a:lvl3pPr marL="1210020" indent="-242004" defTabSz="1028516">
              <a:defRPr sz="1000">
                <a:solidFill>
                  <a:schemeClr val="tx1"/>
                </a:solidFill>
                <a:latin typeface="Arial" panose="020B0604020202020204" pitchFamily="34" charset="0"/>
                <a:cs typeface="Arial" panose="020B0604020202020204" pitchFamily="34" charset="0"/>
              </a:defRPr>
            </a:lvl3pPr>
            <a:lvl4pPr marL="1694028" indent="-242004" defTabSz="1028516">
              <a:defRPr sz="1000">
                <a:solidFill>
                  <a:schemeClr val="tx1"/>
                </a:solidFill>
                <a:latin typeface="Arial" panose="020B0604020202020204" pitchFamily="34" charset="0"/>
                <a:cs typeface="Arial" panose="020B0604020202020204" pitchFamily="34" charset="0"/>
              </a:defRPr>
            </a:lvl4pPr>
            <a:lvl5pPr marL="2178036" indent="-242004" defTabSz="1028516">
              <a:defRPr sz="1000">
                <a:solidFill>
                  <a:schemeClr val="tx1"/>
                </a:solidFill>
                <a:latin typeface="Arial" panose="020B0604020202020204" pitchFamily="34" charset="0"/>
                <a:cs typeface="Arial" panose="020B0604020202020204" pitchFamily="34" charset="0"/>
              </a:defRPr>
            </a:lvl5pPr>
            <a:lvl6pPr marL="2662044"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146052"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630060"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114068"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EFB3A260-FA4C-42AF-B800-1B06021036AF}" type="slidenum">
              <a:rPr lang="en-US" altLang="en-US" sz="1200" i="1"/>
              <a:pPr/>
              <a:t>23</a:t>
            </a:fld>
            <a:endParaRPr lang="en-US" altLang="en-US" sz="1200" i="1"/>
          </a:p>
        </p:txBody>
      </p:sp>
      <p:sp>
        <p:nvSpPr>
          <p:cNvPr id="95238"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i="1">
                <a:solidFill>
                  <a:schemeClr val="accent1"/>
                </a:solidFill>
                <a:latin typeface="Arial Narrow" panose="020B0606020202030204" pitchFamily="34" charset="0"/>
              </a:defRPr>
            </a:lvl1pPr>
            <a:lvl2pPr marL="786512" indent="-302504">
              <a:defRPr sz="2600" i="1">
                <a:solidFill>
                  <a:schemeClr val="accent1"/>
                </a:solidFill>
                <a:latin typeface="Arial Narrow" panose="020B0606020202030204" pitchFamily="34" charset="0"/>
              </a:defRPr>
            </a:lvl2pPr>
            <a:lvl3pPr marL="1210020" indent="-242004">
              <a:defRPr sz="2600" i="1">
                <a:solidFill>
                  <a:schemeClr val="accent1"/>
                </a:solidFill>
                <a:latin typeface="Arial Narrow" panose="020B0606020202030204" pitchFamily="34" charset="0"/>
              </a:defRPr>
            </a:lvl3pPr>
            <a:lvl4pPr marL="1694028" indent="-242004">
              <a:defRPr sz="2600" i="1">
                <a:solidFill>
                  <a:schemeClr val="accent1"/>
                </a:solidFill>
                <a:latin typeface="Arial Narrow" panose="020B0606020202030204" pitchFamily="34" charset="0"/>
              </a:defRPr>
            </a:lvl4pPr>
            <a:lvl5pPr marL="2178036" indent="-242004">
              <a:defRPr sz="2600" i="1">
                <a:solidFill>
                  <a:schemeClr val="accent1"/>
                </a:solidFill>
                <a:latin typeface="Arial Narrow" panose="020B0606020202030204" pitchFamily="34" charset="0"/>
              </a:defRPr>
            </a:lvl5pPr>
            <a:lvl6pPr marL="2662044" indent="-242004" eaLnBrk="0" fontAlgn="base" hangingPunct="0">
              <a:spcBef>
                <a:spcPct val="0"/>
              </a:spcBef>
              <a:spcAft>
                <a:spcPct val="0"/>
              </a:spcAft>
              <a:defRPr sz="2600" i="1">
                <a:solidFill>
                  <a:schemeClr val="accent1"/>
                </a:solidFill>
                <a:latin typeface="Arial Narrow" panose="020B0606020202030204" pitchFamily="34" charset="0"/>
              </a:defRPr>
            </a:lvl6pPr>
            <a:lvl7pPr marL="3146052" indent="-242004" eaLnBrk="0" fontAlgn="base" hangingPunct="0">
              <a:spcBef>
                <a:spcPct val="0"/>
              </a:spcBef>
              <a:spcAft>
                <a:spcPct val="0"/>
              </a:spcAft>
              <a:defRPr sz="2600" i="1">
                <a:solidFill>
                  <a:schemeClr val="accent1"/>
                </a:solidFill>
                <a:latin typeface="Arial Narrow" panose="020B0606020202030204" pitchFamily="34" charset="0"/>
              </a:defRPr>
            </a:lvl7pPr>
            <a:lvl8pPr marL="3630060" indent="-242004" eaLnBrk="0" fontAlgn="base" hangingPunct="0">
              <a:spcBef>
                <a:spcPct val="0"/>
              </a:spcBef>
              <a:spcAft>
                <a:spcPct val="0"/>
              </a:spcAft>
              <a:defRPr sz="2600" i="1">
                <a:solidFill>
                  <a:schemeClr val="accent1"/>
                </a:solidFill>
                <a:latin typeface="Arial Narrow" panose="020B0606020202030204" pitchFamily="34" charset="0"/>
              </a:defRPr>
            </a:lvl8pPr>
            <a:lvl9pPr marL="4114068" indent="-242004" eaLnBrk="0" fontAlgn="base" hangingPunct="0">
              <a:spcBef>
                <a:spcPct val="0"/>
              </a:spcBef>
              <a:spcAft>
                <a:spcPct val="0"/>
              </a:spcAft>
              <a:defRPr sz="2600" i="1">
                <a:solidFill>
                  <a:schemeClr val="accent1"/>
                </a:solidFill>
                <a:latin typeface="Arial Narrow" panose="020B0606020202030204" pitchFamily="34" charset="0"/>
              </a:defRPr>
            </a:lvl9pPr>
          </a:lstStyle>
          <a:p>
            <a:pPr>
              <a:defRPr/>
            </a:pPr>
            <a:endParaRPr lang="en-US" altLang="en-US" sz="1200"/>
          </a:p>
        </p:txBody>
      </p:sp>
    </p:spTree>
    <p:extLst>
      <p:ext uri="{BB962C8B-B14F-4D97-AF65-F5344CB8AC3E}">
        <p14:creationId xmlns:p14="http://schemas.microsoft.com/office/powerpoint/2010/main" val="2227168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728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i="1">
                <a:solidFill>
                  <a:schemeClr val="accent1"/>
                </a:solidFill>
                <a:latin typeface="Arial Narrow" panose="020B0606020202030204" pitchFamily="34" charset="0"/>
              </a:defRPr>
            </a:lvl1pPr>
            <a:lvl2pPr marL="786512" indent="-302504">
              <a:defRPr sz="2600" i="1">
                <a:solidFill>
                  <a:schemeClr val="accent1"/>
                </a:solidFill>
                <a:latin typeface="Arial Narrow" panose="020B0606020202030204" pitchFamily="34" charset="0"/>
              </a:defRPr>
            </a:lvl2pPr>
            <a:lvl3pPr marL="1210020" indent="-242004">
              <a:defRPr sz="2600" i="1">
                <a:solidFill>
                  <a:schemeClr val="accent1"/>
                </a:solidFill>
                <a:latin typeface="Arial Narrow" panose="020B0606020202030204" pitchFamily="34" charset="0"/>
              </a:defRPr>
            </a:lvl3pPr>
            <a:lvl4pPr marL="1694028" indent="-242004">
              <a:defRPr sz="2600" i="1">
                <a:solidFill>
                  <a:schemeClr val="accent1"/>
                </a:solidFill>
                <a:latin typeface="Arial Narrow" panose="020B0606020202030204" pitchFamily="34" charset="0"/>
              </a:defRPr>
            </a:lvl4pPr>
            <a:lvl5pPr marL="2178036" indent="-242004">
              <a:defRPr sz="2600" i="1">
                <a:solidFill>
                  <a:schemeClr val="accent1"/>
                </a:solidFill>
                <a:latin typeface="Arial Narrow" panose="020B0606020202030204" pitchFamily="34" charset="0"/>
              </a:defRPr>
            </a:lvl5pPr>
            <a:lvl6pPr marL="2662044" indent="-242004" eaLnBrk="0" fontAlgn="base" hangingPunct="0">
              <a:spcBef>
                <a:spcPct val="0"/>
              </a:spcBef>
              <a:spcAft>
                <a:spcPct val="0"/>
              </a:spcAft>
              <a:defRPr sz="2600" i="1">
                <a:solidFill>
                  <a:schemeClr val="accent1"/>
                </a:solidFill>
                <a:latin typeface="Arial Narrow" panose="020B0606020202030204" pitchFamily="34" charset="0"/>
              </a:defRPr>
            </a:lvl6pPr>
            <a:lvl7pPr marL="3146052" indent="-242004" eaLnBrk="0" fontAlgn="base" hangingPunct="0">
              <a:spcBef>
                <a:spcPct val="0"/>
              </a:spcBef>
              <a:spcAft>
                <a:spcPct val="0"/>
              </a:spcAft>
              <a:defRPr sz="2600" i="1">
                <a:solidFill>
                  <a:schemeClr val="accent1"/>
                </a:solidFill>
                <a:latin typeface="Arial Narrow" panose="020B0606020202030204" pitchFamily="34" charset="0"/>
              </a:defRPr>
            </a:lvl7pPr>
            <a:lvl8pPr marL="3630060" indent="-242004" eaLnBrk="0" fontAlgn="base" hangingPunct="0">
              <a:spcBef>
                <a:spcPct val="0"/>
              </a:spcBef>
              <a:spcAft>
                <a:spcPct val="0"/>
              </a:spcAft>
              <a:defRPr sz="2600" i="1">
                <a:solidFill>
                  <a:schemeClr val="accent1"/>
                </a:solidFill>
                <a:latin typeface="Arial Narrow" panose="020B0606020202030204" pitchFamily="34" charset="0"/>
              </a:defRPr>
            </a:lvl8pPr>
            <a:lvl9pPr marL="4114068" indent="-242004" eaLnBrk="0" fontAlgn="base" hangingPunct="0">
              <a:spcBef>
                <a:spcPct val="0"/>
              </a:spcBef>
              <a:spcAft>
                <a:spcPct val="0"/>
              </a:spcAft>
              <a:defRPr sz="2600" i="1">
                <a:solidFill>
                  <a:schemeClr val="accent1"/>
                </a:solidFill>
                <a:latin typeface="Arial Narrow" panose="020B0606020202030204" pitchFamily="34" charset="0"/>
              </a:defRPr>
            </a:lvl9pPr>
          </a:lstStyle>
          <a:p>
            <a:pPr>
              <a:defRPr/>
            </a:pPr>
            <a:endParaRPr lang="en-US" altLang="en-US" sz="1200"/>
          </a:p>
        </p:txBody>
      </p:sp>
      <p:sp>
        <p:nvSpPr>
          <p:cNvPr id="471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8516">
              <a:defRPr sz="1000">
                <a:solidFill>
                  <a:schemeClr val="tx1"/>
                </a:solidFill>
                <a:latin typeface="Arial" panose="020B0604020202020204" pitchFamily="34" charset="0"/>
                <a:cs typeface="Arial" panose="020B0604020202020204" pitchFamily="34" charset="0"/>
              </a:defRPr>
            </a:lvl1pPr>
            <a:lvl2pPr marL="786512" indent="-302504" defTabSz="1028516">
              <a:defRPr sz="1000">
                <a:solidFill>
                  <a:schemeClr val="tx1"/>
                </a:solidFill>
                <a:latin typeface="Arial" panose="020B0604020202020204" pitchFamily="34" charset="0"/>
                <a:cs typeface="Arial" panose="020B0604020202020204" pitchFamily="34" charset="0"/>
              </a:defRPr>
            </a:lvl2pPr>
            <a:lvl3pPr marL="1210020" indent="-242004" defTabSz="1028516">
              <a:defRPr sz="1000">
                <a:solidFill>
                  <a:schemeClr val="tx1"/>
                </a:solidFill>
                <a:latin typeface="Arial" panose="020B0604020202020204" pitchFamily="34" charset="0"/>
                <a:cs typeface="Arial" panose="020B0604020202020204" pitchFamily="34" charset="0"/>
              </a:defRPr>
            </a:lvl3pPr>
            <a:lvl4pPr marL="1694028" indent="-242004" defTabSz="1028516">
              <a:defRPr sz="1000">
                <a:solidFill>
                  <a:schemeClr val="tx1"/>
                </a:solidFill>
                <a:latin typeface="Arial" panose="020B0604020202020204" pitchFamily="34" charset="0"/>
                <a:cs typeface="Arial" panose="020B0604020202020204" pitchFamily="34" charset="0"/>
              </a:defRPr>
            </a:lvl4pPr>
            <a:lvl5pPr marL="2178036" indent="-242004" defTabSz="1028516">
              <a:defRPr sz="1000">
                <a:solidFill>
                  <a:schemeClr val="tx1"/>
                </a:solidFill>
                <a:latin typeface="Arial" panose="020B0604020202020204" pitchFamily="34" charset="0"/>
                <a:cs typeface="Arial" panose="020B0604020202020204" pitchFamily="34" charset="0"/>
              </a:defRPr>
            </a:lvl5pPr>
            <a:lvl6pPr marL="2662044"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146052"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630060"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114068"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03082F93-7FC0-401F-AB66-BD73407A16DD}" type="slidenum">
              <a:rPr lang="en-US" altLang="en-US" sz="1200" i="1"/>
              <a:pPr/>
              <a:t>24</a:t>
            </a:fld>
            <a:endParaRPr lang="en-US" altLang="en-US" sz="1200" i="1"/>
          </a:p>
        </p:txBody>
      </p:sp>
      <p:sp>
        <p:nvSpPr>
          <p:cNvPr id="97286"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i="1">
                <a:solidFill>
                  <a:schemeClr val="accent1"/>
                </a:solidFill>
                <a:latin typeface="Arial Narrow" panose="020B0606020202030204" pitchFamily="34" charset="0"/>
              </a:defRPr>
            </a:lvl1pPr>
            <a:lvl2pPr marL="786512" indent="-302504">
              <a:defRPr sz="2600" i="1">
                <a:solidFill>
                  <a:schemeClr val="accent1"/>
                </a:solidFill>
                <a:latin typeface="Arial Narrow" panose="020B0606020202030204" pitchFamily="34" charset="0"/>
              </a:defRPr>
            </a:lvl2pPr>
            <a:lvl3pPr marL="1210020" indent="-242004">
              <a:defRPr sz="2600" i="1">
                <a:solidFill>
                  <a:schemeClr val="accent1"/>
                </a:solidFill>
                <a:latin typeface="Arial Narrow" panose="020B0606020202030204" pitchFamily="34" charset="0"/>
              </a:defRPr>
            </a:lvl3pPr>
            <a:lvl4pPr marL="1694028" indent="-242004">
              <a:defRPr sz="2600" i="1">
                <a:solidFill>
                  <a:schemeClr val="accent1"/>
                </a:solidFill>
                <a:latin typeface="Arial Narrow" panose="020B0606020202030204" pitchFamily="34" charset="0"/>
              </a:defRPr>
            </a:lvl4pPr>
            <a:lvl5pPr marL="2178036" indent="-242004">
              <a:defRPr sz="2600" i="1">
                <a:solidFill>
                  <a:schemeClr val="accent1"/>
                </a:solidFill>
                <a:latin typeface="Arial Narrow" panose="020B0606020202030204" pitchFamily="34" charset="0"/>
              </a:defRPr>
            </a:lvl5pPr>
            <a:lvl6pPr marL="2662044" indent="-242004" eaLnBrk="0" fontAlgn="base" hangingPunct="0">
              <a:spcBef>
                <a:spcPct val="0"/>
              </a:spcBef>
              <a:spcAft>
                <a:spcPct val="0"/>
              </a:spcAft>
              <a:defRPr sz="2600" i="1">
                <a:solidFill>
                  <a:schemeClr val="accent1"/>
                </a:solidFill>
                <a:latin typeface="Arial Narrow" panose="020B0606020202030204" pitchFamily="34" charset="0"/>
              </a:defRPr>
            </a:lvl6pPr>
            <a:lvl7pPr marL="3146052" indent="-242004" eaLnBrk="0" fontAlgn="base" hangingPunct="0">
              <a:spcBef>
                <a:spcPct val="0"/>
              </a:spcBef>
              <a:spcAft>
                <a:spcPct val="0"/>
              </a:spcAft>
              <a:defRPr sz="2600" i="1">
                <a:solidFill>
                  <a:schemeClr val="accent1"/>
                </a:solidFill>
                <a:latin typeface="Arial Narrow" panose="020B0606020202030204" pitchFamily="34" charset="0"/>
              </a:defRPr>
            </a:lvl7pPr>
            <a:lvl8pPr marL="3630060" indent="-242004" eaLnBrk="0" fontAlgn="base" hangingPunct="0">
              <a:spcBef>
                <a:spcPct val="0"/>
              </a:spcBef>
              <a:spcAft>
                <a:spcPct val="0"/>
              </a:spcAft>
              <a:defRPr sz="2600" i="1">
                <a:solidFill>
                  <a:schemeClr val="accent1"/>
                </a:solidFill>
                <a:latin typeface="Arial Narrow" panose="020B0606020202030204" pitchFamily="34" charset="0"/>
              </a:defRPr>
            </a:lvl8pPr>
            <a:lvl9pPr marL="4114068" indent="-242004" eaLnBrk="0" fontAlgn="base" hangingPunct="0">
              <a:spcBef>
                <a:spcPct val="0"/>
              </a:spcBef>
              <a:spcAft>
                <a:spcPct val="0"/>
              </a:spcAft>
              <a:defRPr sz="2600" i="1">
                <a:solidFill>
                  <a:schemeClr val="accent1"/>
                </a:solidFill>
                <a:latin typeface="Arial Narrow" panose="020B0606020202030204" pitchFamily="34" charset="0"/>
              </a:defRPr>
            </a:lvl9pPr>
          </a:lstStyle>
          <a:p>
            <a:pPr>
              <a:defRPr/>
            </a:pPr>
            <a:endParaRPr lang="en-US" altLang="en-US" sz="1200"/>
          </a:p>
        </p:txBody>
      </p:sp>
    </p:spTree>
    <p:extLst>
      <p:ext uri="{BB962C8B-B14F-4D97-AF65-F5344CB8AC3E}">
        <p14:creationId xmlns:p14="http://schemas.microsoft.com/office/powerpoint/2010/main" val="228049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450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5072">
              <a:defRPr sz="1000">
                <a:solidFill>
                  <a:schemeClr val="tx1"/>
                </a:solidFill>
                <a:latin typeface="Arial" panose="020B0604020202020204" pitchFamily="34" charset="0"/>
                <a:cs typeface="Arial" panose="020B0604020202020204" pitchFamily="34" charset="0"/>
              </a:defRPr>
            </a:lvl1pPr>
            <a:lvl2pPr marL="786512" indent="-302504" defTabSz="1015072">
              <a:defRPr sz="1000">
                <a:solidFill>
                  <a:schemeClr val="tx1"/>
                </a:solidFill>
                <a:latin typeface="Arial" panose="020B0604020202020204" pitchFamily="34" charset="0"/>
                <a:cs typeface="Arial" panose="020B0604020202020204" pitchFamily="34" charset="0"/>
              </a:defRPr>
            </a:lvl2pPr>
            <a:lvl3pPr marL="1210020" indent="-242004" defTabSz="1015072">
              <a:defRPr sz="1000">
                <a:solidFill>
                  <a:schemeClr val="tx1"/>
                </a:solidFill>
                <a:latin typeface="Arial" panose="020B0604020202020204" pitchFamily="34" charset="0"/>
                <a:cs typeface="Arial" panose="020B0604020202020204" pitchFamily="34" charset="0"/>
              </a:defRPr>
            </a:lvl3pPr>
            <a:lvl4pPr marL="1694028" indent="-242004" defTabSz="1015072">
              <a:defRPr sz="1000">
                <a:solidFill>
                  <a:schemeClr val="tx1"/>
                </a:solidFill>
                <a:latin typeface="Arial" panose="020B0604020202020204" pitchFamily="34" charset="0"/>
                <a:cs typeface="Arial" panose="020B0604020202020204" pitchFamily="34" charset="0"/>
              </a:defRPr>
            </a:lvl4pPr>
            <a:lvl5pPr marL="2178036" indent="-242004" defTabSz="1015072">
              <a:defRPr sz="1000">
                <a:solidFill>
                  <a:schemeClr val="tx1"/>
                </a:solidFill>
                <a:latin typeface="Arial" panose="020B0604020202020204" pitchFamily="34" charset="0"/>
                <a:cs typeface="Arial" panose="020B0604020202020204" pitchFamily="34" charset="0"/>
              </a:defRPr>
            </a:lvl5pPr>
            <a:lvl6pPr marL="2662044" indent="-242004" defTabSz="1015072"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146052" indent="-242004" defTabSz="1015072"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630060" indent="-242004" defTabSz="1015072"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114068" indent="-242004" defTabSz="1015072"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DE802ED7-1B56-47E1-8E38-159A29EE9B13}" type="slidenum">
              <a:rPr lang="en-US" altLang="en-US" sz="1200"/>
              <a:pPr/>
              <a:t>25</a:t>
            </a:fld>
            <a:endParaRPr lang="en-US" altLang="en-US" sz="1200"/>
          </a:p>
        </p:txBody>
      </p:sp>
    </p:spTree>
    <p:extLst>
      <p:ext uri="{BB962C8B-B14F-4D97-AF65-F5344CB8AC3E}">
        <p14:creationId xmlns:p14="http://schemas.microsoft.com/office/powerpoint/2010/main" val="1471671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2E4CFC-E8F4-4244-9FA9-02C9B2239340}" type="slidenum">
              <a:rPr lang="en-US" smtClean="0"/>
              <a:pPr/>
              <a:t>29</a:t>
            </a:fld>
            <a:endParaRPr lang="en-US"/>
          </a:p>
        </p:txBody>
      </p:sp>
    </p:spTree>
    <p:extLst>
      <p:ext uri="{BB962C8B-B14F-4D97-AF65-F5344CB8AC3E}">
        <p14:creationId xmlns:p14="http://schemas.microsoft.com/office/powerpoint/2010/main" val="1891724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2E4CFC-E8F4-4244-9FA9-02C9B2239340}" type="slidenum">
              <a:rPr lang="en-US" smtClean="0"/>
              <a:pPr/>
              <a:t>30</a:t>
            </a:fld>
            <a:endParaRPr lang="en-US"/>
          </a:p>
        </p:txBody>
      </p:sp>
    </p:spTree>
    <p:extLst>
      <p:ext uri="{BB962C8B-B14F-4D97-AF65-F5344CB8AC3E}">
        <p14:creationId xmlns:p14="http://schemas.microsoft.com/office/powerpoint/2010/main" val="3386432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2E4CFC-E8F4-4244-9FA9-02C9B2239340}" type="slidenum">
              <a:rPr lang="en-US" smtClean="0"/>
              <a:pPr/>
              <a:t>31</a:t>
            </a:fld>
            <a:endParaRPr lang="en-US"/>
          </a:p>
        </p:txBody>
      </p:sp>
    </p:spTree>
    <p:extLst>
      <p:ext uri="{BB962C8B-B14F-4D97-AF65-F5344CB8AC3E}">
        <p14:creationId xmlns:p14="http://schemas.microsoft.com/office/powerpoint/2010/main" val="1631036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571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i="1">
                <a:solidFill>
                  <a:schemeClr val="accent1"/>
                </a:solidFill>
                <a:latin typeface="Arial Narrow" panose="020B0606020202030204" pitchFamily="34" charset="0"/>
              </a:defRPr>
            </a:lvl1pPr>
            <a:lvl2pPr marL="764124" indent="-293894">
              <a:defRPr sz="2500" i="1">
                <a:solidFill>
                  <a:schemeClr val="accent1"/>
                </a:solidFill>
                <a:latin typeface="Arial Narrow" panose="020B0606020202030204" pitchFamily="34" charset="0"/>
              </a:defRPr>
            </a:lvl2pPr>
            <a:lvl3pPr marL="1175576" indent="-235115">
              <a:defRPr sz="2500" i="1">
                <a:solidFill>
                  <a:schemeClr val="accent1"/>
                </a:solidFill>
                <a:latin typeface="Arial Narrow" panose="020B0606020202030204" pitchFamily="34" charset="0"/>
              </a:defRPr>
            </a:lvl3pPr>
            <a:lvl4pPr marL="1645806" indent="-235115">
              <a:defRPr sz="2500" i="1">
                <a:solidFill>
                  <a:schemeClr val="accent1"/>
                </a:solidFill>
                <a:latin typeface="Arial Narrow" panose="020B0606020202030204" pitchFamily="34" charset="0"/>
              </a:defRPr>
            </a:lvl4pPr>
            <a:lvl5pPr marL="2116036" indent="-235115">
              <a:defRPr sz="2500" i="1">
                <a:solidFill>
                  <a:schemeClr val="accent1"/>
                </a:solidFill>
                <a:latin typeface="Arial Narrow" panose="020B0606020202030204" pitchFamily="34" charset="0"/>
              </a:defRPr>
            </a:lvl5pPr>
            <a:lvl6pPr marL="2586266" indent="-235115" eaLnBrk="0" fontAlgn="base" hangingPunct="0">
              <a:spcBef>
                <a:spcPct val="0"/>
              </a:spcBef>
              <a:spcAft>
                <a:spcPct val="0"/>
              </a:spcAft>
              <a:defRPr sz="2500" i="1">
                <a:solidFill>
                  <a:schemeClr val="accent1"/>
                </a:solidFill>
                <a:latin typeface="Arial Narrow" panose="020B0606020202030204" pitchFamily="34" charset="0"/>
              </a:defRPr>
            </a:lvl6pPr>
            <a:lvl7pPr marL="3056496" indent="-235115" eaLnBrk="0" fontAlgn="base" hangingPunct="0">
              <a:spcBef>
                <a:spcPct val="0"/>
              </a:spcBef>
              <a:spcAft>
                <a:spcPct val="0"/>
              </a:spcAft>
              <a:defRPr sz="2500" i="1">
                <a:solidFill>
                  <a:schemeClr val="accent1"/>
                </a:solidFill>
                <a:latin typeface="Arial Narrow" panose="020B0606020202030204" pitchFamily="34" charset="0"/>
              </a:defRPr>
            </a:lvl7pPr>
            <a:lvl8pPr marL="3526727" indent="-235115" eaLnBrk="0" fontAlgn="base" hangingPunct="0">
              <a:spcBef>
                <a:spcPct val="0"/>
              </a:spcBef>
              <a:spcAft>
                <a:spcPct val="0"/>
              </a:spcAft>
              <a:defRPr sz="2500" i="1">
                <a:solidFill>
                  <a:schemeClr val="accent1"/>
                </a:solidFill>
                <a:latin typeface="Arial Narrow" panose="020B0606020202030204" pitchFamily="34" charset="0"/>
              </a:defRPr>
            </a:lvl8pPr>
            <a:lvl9pPr marL="3996957" indent="-235115" eaLnBrk="0" fontAlgn="base" hangingPunct="0">
              <a:spcBef>
                <a:spcPct val="0"/>
              </a:spcBef>
              <a:spcAft>
                <a:spcPct val="0"/>
              </a:spcAft>
              <a:defRPr sz="2500" i="1">
                <a:solidFill>
                  <a:schemeClr val="accent1"/>
                </a:solidFill>
                <a:latin typeface="Arial Narrow" panose="020B0606020202030204" pitchFamily="34" charset="0"/>
              </a:defRPr>
            </a:lvl9pPr>
          </a:lstStyle>
          <a:p>
            <a:pPr>
              <a:defRPr/>
            </a:pPr>
            <a:endParaRPr lang="en-US" altLang="en-US" sz="1200"/>
          </a:p>
        </p:txBody>
      </p:sp>
      <p:sp>
        <p:nvSpPr>
          <p:cNvPr id="665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483">
              <a:defRPr sz="1000">
                <a:solidFill>
                  <a:schemeClr val="tx1"/>
                </a:solidFill>
                <a:latin typeface="Arial" panose="020B0604020202020204" pitchFamily="34" charset="0"/>
                <a:cs typeface="Arial" panose="020B0604020202020204" pitchFamily="34" charset="0"/>
              </a:defRPr>
            </a:lvl1pPr>
            <a:lvl2pPr marL="764124" indent="-293894" defTabSz="971483">
              <a:defRPr sz="1000">
                <a:solidFill>
                  <a:schemeClr val="tx1"/>
                </a:solidFill>
                <a:latin typeface="Arial" panose="020B0604020202020204" pitchFamily="34" charset="0"/>
                <a:cs typeface="Arial" panose="020B0604020202020204" pitchFamily="34" charset="0"/>
              </a:defRPr>
            </a:lvl2pPr>
            <a:lvl3pPr marL="1175576" indent="-235115" defTabSz="971483">
              <a:defRPr sz="1000">
                <a:solidFill>
                  <a:schemeClr val="tx1"/>
                </a:solidFill>
                <a:latin typeface="Arial" panose="020B0604020202020204" pitchFamily="34" charset="0"/>
                <a:cs typeface="Arial" panose="020B0604020202020204" pitchFamily="34" charset="0"/>
              </a:defRPr>
            </a:lvl3pPr>
            <a:lvl4pPr marL="1645806" indent="-235115" defTabSz="971483">
              <a:defRPr sz="1000">
                <a:solidFill>
                  <a:schemeClr val="tx1"/>
                </a:solidFill>
                <a:latin typeface="Arial" panose="020B0604020202020204" pitchFamily="34" charset="0"/>
                <a:cs typeface="Arial" panose="020B0604020202020204" pitchFamily="34" charset="0"/>
              </a:defRPr>
            </a:lvl4pPr>
            <a:lvl5pPr marL="2116036" indent="-235115" defTabSz="971483">
              <a:defRPr sz="1000">
                <a:solidFill>
                  <a:schemeClr val="tx1"/>
                </a:solidFill>
                <a:latin typeface="Arial" panose="020B0604020202020204" pitchFamily="34" charset="0"/>
                <a:cs typeface="Arial" panose="020B0604020202020204" pitchFamily="34" charset="0"/>
              </a:defRPr>
            </a:lvl5pPr>
            <a:lvl6pPr marL="2586266" indent="-235115" defTabSz="971483"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6496" indent="-235115" defTabSz="971483"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6727" indent="-235115" defTabSz="971483"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996957" indent="-235115" defTabSz="971483"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9B21FFD8-D148-4BE9-A22A-C89D6480F98F}" type="slidenum">
              <a:rPr lang="en-US" altLang="en-US" sz="1200" i="1"/>
              <a:pPr/>
              <a:t>33</a:t>
            </a:fld>
            <a:endParaRPr lang="en-US" altLang="en-US" sz="1200" i="1"/>
          </a:p>
        </p:txBody>
      </p:sp>
      <p:sp>
        <p:nvSpPr>
          <p:cNvPr id="115718"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i="1">
                <a:solidFill>
                  <a:schemeClr val="accent1"/>
                </a:solidFill>
                <a:latin typeface="Arial Narrow" panose="020B0606020202030204" pitchFamily="34" charset="0"/>
              </a:defRPr>
            </a:lvl1pPr>
            <a:lvl2pPr marL="764124" indent="-293894">
              <a:defRPr sz="2500" i="1">
                <a:solidFill>
                  <a:schemeClr val="accent1"/>
                </a:solidFill>
                <a:latin typeface="Arial Narrow" panose="020B0606020202030204" pitchFamily="34" charset="0"/>
              </a:defRPr>
            </a:lvl2pPr>
            <a:lvl3pPr marL="1175576" indent="-235115">
              <a:defRPr sz="2500" i="1">
                <a:solidFill>
                  <a:schemeClr val="accent1"/>
                </a:solidFill>
                <a:latin typeface="Arial Narrow" panose="020B0606020202030204" pitchFamily="34" charset="0"/>
              </a:defRPr>
            </a:lvl3pPr>
            <a:lvl4pPr marL="1645806" indent="-235115">
              <a:defRPr sz="2500" i="1">
                <a:solidFill>
                  <a:schemeClr val="accent1"/>
                </a:solidFill>
                <a:latin typeface="Arial Narrow" panose="020B0606020202030204" pitchFamily="34" charset="0"/>
              </a:defRPr>
            </a:lvl4pPr>
            <a:lvl5pPr marL="2116036" indent="-235115">
              <a:defRPr sz="2500" i="1">
                <a:solidFill>
                  <a:schemeClr val="accent1"/>
                </a:solidFill>
                <a:latin typeface="Arial Narrow" panose="020B0606020202030204" pitchFamily="34" charset="0"/>
              </a:defRPr>
            </a:lvl5pPr>
            <a:lvl6pPr marL="2586266" indent="-235115" eaLnBrk="0" fontAlgn="base" hangingPunct="0">
              <a:spcBef>
                <a:spcPct val="0"/>
              </a:spcBef>
              <a:spcAft>
                <a:spcPct val="0"/>
              </a:spcAft>
              <a:defRPr sz="2500" i="1">
                <a:solidFill>
                  <a:schemeClr val="accent1"/>
                </a:solidFill>
                <a:latin typeface="Arial Narrow" panose="020B0606020202030204" pitchFamily="34" charset="0"/>
              </a:defRPr>
            </a:lvl6pPr>
            <a:lvl7pPr marL="3056496" indent="-235115" eaLnBrk="0" fontAlgn="base" hangingPunct="0">
              <a:spcBef>
                <a:spcPct val="0"/>
              </a:spcBef>
              <a:spcAft>
                <a:spcPct val="0"/>
              </a:spcAft>
              <a:defRPr sz="2500" i="1">
                <a:solidFill>
                  <a:schemeClr val="accent1"/>
                </a:solidFill>
                <a:latin typeface="Arial Narrow" panose="020B0606020202030204" pitchFamily="34" charset="0"/>
              </a:defRPr>
            </a:lvl7pPr>
            <a:lvl8pPr marL="3526727" indent="-235115" eaLnBrk="0" fontAlgn="base" hangingPunct="0">
              <a:spcBef>
                <a:spcPct val="0"/>
              </a:spcBef>
              <a:spcAft>
                <a:spcPct val="0"/>
              </a:spcAft>
              <a:defRPr sz="2500" i="1">
                <a:solidFill>
                  <a:schemeClr val="accent1"/>
                </a:solidFill>
                <a:latin typeface="Arial Narrow" panose="020B0606020202030204" pitchFamily="34" charset="0"/>
              </a:defRPr>
            </a:lvl8pPr>
            <a:lvl9pPr marL="3996957" indent="-235115" eaLnBrk="0" fontAlgn="base" hangingPunct="0">
              <a:spcBef>
                <a:spcPct val="0"/>
              </a:spcBef>
              <a:spcAft>
                <a:spcPct val="0"/>
              </a:spcAft>
              <a:defRPr sz="2500" i="1">
                <a:solidFill>
                  <a:schemeClr val="accent1"/>
                </a:solidFill>
                <a:latin typeface="Arial Narrow" panose="020B0606020202030204" pitchFamily="34" charset="0"/>
              </a:defRPr>
            </a:lvl9pPr>
          </a:lstStyle>
          <a:p>
            <a:pPr>
              <a:defRPr/>
            </a:pPr>
            <a:endParaRPr lang="en-US" altLang="en-US" sz="1200"/>
          </a:p>
        </p:txBody>
      </p:sp>
    </p:spTree>
    <p:extLst>
      <p:ext uri="{BB962C8B-B14F-4D97-AF65-F5344CB8AC3E}">
        <p14:creationId xmlns:p14="http://schemas.microsoft.com/office/powerpoint/2010/main" val="3275460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C585EEA8-7FE4-4BCA-9588-9674795F7C0E}" type="slidenum">
              <a:rPr lang="en-US" smtClean="0">
                <a:solidFill>
                  <a:srgbClr val="000000"/>
                </a:solidFill>
              </a:rPr>
              <a:pPr/>
              <a:t>35</a:t>
            </a:fld>
            <a:endParaRPr lang="en-US" dirty="0" smtClean="0">
              <a:solidFill>
                <a:srgbClr val="000000"/>
              </a:solidFill>
            </a:endParaRPr>
          </a:p>
        </p:txBody>
      </p:sp>
      <p:sp>
        <p:nvSpPr>
          <p:cNvPr id="195587" name="Slide Image Placeholder 1"/>
          <p:cNvSpPr>
            <a:spLocks noGrp="1" noRot="1" noChangeAspect="1" noTextEdit="1"/>
          </p:cNvSpPr>
          <p:nvPr>
            <p:ph type="sldImg"/>
          </p:nvPr>
        </p:nvSpPr>
        <p:spPr>
          <a:ln/>
        </p:spPr>
      </p:sp>
      <p:sp>
        <p:nvSpPr>
          <p:cNvPr id="195588" name="Notes Placeholder 2"/>
          <p:cNvSpPr>
            <a:spLocks noGrp="1"/>
          </p:cNvSpPr>
          <p:nvPr>
            <p:ph type="body" idx="1"/>
          </p:nvPr>
        </p:nvSpPr>
        <p:spPr>
          <a:noFill/>
          <a:ln/>
        </p:spPr>
        <p:txBody>
          <a:bodyPr/>
          <a:lstStyle/>
          <a:p>
            <a:pPr eaLnBrk="1" hangingPunct="1">
              <a:spcBef>
                <a:spcPct val="0"/>
              </a:spcBef>
            </a:pPr>
            <a:endParaRPr lang="en-US" dirty="0"/>
          </a:p>
        </p:txBody>
      </p:sp>
      <p:sp>
        <p:nvSpPr>
          <p:cNvPr id="195589" name="Slide Number Placeholder 3"/>
          <p:cNvSpPr txBox="1">
            <a:spLocks noGrp="1"/>
          </p:cNvSpPr>
          <p:nvPr/>
        </p:nvSpPr>
        <p:spPr bwMode="auto">
          <a:xfrm>
            <a:off x="4103029" y="9050867"/>
            <a:ext cx="3139427" cy="476273"/>
          </a:xfrm>
          <a:prstGeom prst="rect">
            <a:avLst/>
          </a:prstGeom>
          <a:noFill/>
          <a:ln w="9525">
            <a:noFill/>
            <a:miter lim="800000"/>
            <a:headEnd/>
            <a:tailEnd/>
          </a:ln>
        </p:spPr>
        <p:txBody>
          <a:bodyPr lIns="94046" tIns="47023" rIns="94046" bIns="47023" anchor="b"/>
          <a:lstStyle/>
          <a:p>
            <a:pPr algn="r" fontAlgn="base">
              <a:spcBef>
                <a:spcPct val="0"/>
              </a:spcBef>
              <a:spcAft>
                <a:spcPct val="0"/>
              </a:spcAft>
            </a:pPr>
            <a:fld id="{A5193BF5-9F2E-413D-BF08-0EA5B9AC8FCC}" type="slidenum">
              <a:rPr lang="en-US" sz="1200">
                <a:solidFill>
                  <a:srgbClr val="000000"/>
                </a:solidFill>
                <a:latin typeface="Arial" charset="0"/>
                <a:cs typeface="Arial" charset="0"/>
              </a:rPr>
              <a:pPr algn="r" fontAlgn="base">
                <a:spcBef>
                  <a:spcPct val="0"/>
                </a:spcBef>
                <a:spcAft>
                  <a:spcPct val="0"/>
                </a:spcAft>
              </a:pPr>
              <a:t>35</a:t>
            </a:fld>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323859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133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177">
              <a:defRPr sz="1000">
                <a:solidFill>
                  <a:schemeClr val="tx1"/>
                </a:solidFill>
                <a:latin typeface="Arial" panose="020B0604020202020204" pitchFamily="34" charset="0"/>
                <a:cs typeface="Arial" panose="020B0604020202020204" pitchFamily="34" charset="0"/>
              </a:defRPr>
            </a:lvl1pPr>
            <a:lvl2pPr marL="764124" indent="-293894" defTabSz="986177">
              <a:defRPr sz="1000">
                <a:solidFill>
                  <a:schemeClr val="tx1"/>
                </a:solidFill>
                <a:latin typeface="Arial" panose="020B0604020202020204" pitchFamily="34" charset="0"/>
                <a:cs typeface="Arial" panose="020B0604020202020204" pitchFamily="34" charset="0"/>
              </a:defRPr>
            </a:lvl2pPr>
            <a:lvl3pPr marL="1175576" indent="-235115" defTabSz="986177">
              <a:defRPr sz="1000">
                <a:solidFill>
                  <a:schemeClr val="tx1"/>
                </a:solidFill>
                <a:latin typeface="Arial" panose="020B0604020202020204" pitchFamily="34" charset="0"/>
                <a:cs typeface="Arial" panose="020B0604020202020204" pitchFamily="34" charset="0"/>
              </a:defRPr>
            </a:lvl3pPr>
            <a:lvl4pPr marL="1645806" indent="-235115" defTabSz="986177">
              <a:defRPr sz="1000">
                <a:solidFill>
                  <a:schemeClr val="tx1"/>
                </a:solidFill>
                <a:latin typeface="Arial" panose="020B0604020202020204" pitchFamily="34" charset="0"/>
                <a:cs typeface="Arial" panose="020B0604020202020204" pitchFamily="34" charset="0"/>
              </a:defRPr>
            </a:lvl4pPr>
            <a:lvl5pPr marL="2116036" indent="-235115" defTabSz="986177">
              <a:defRPr sz="1000">
                <a:solidFill>
                  <a:schemeClr val="tx1"/>
                </a:solidFill>
                <a:latin typeface="Arial" panose="020B0604020202020204" pitchFamily="34" charset="0"/>
                <a:cs typeface="Arial" panose="020B0604020202020204" pitchFamily="34" charset="0"/>
              </a:defRPr>
            </a:lvl5pPr>
            <a:lvl6pPr marL="2586266" indent="-235115" defTabSz="986177"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6496" indent="-235115" defTabSz="986177"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6727" indent="-235115" defTabSz="986177"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996957" indent="-235115" defTabSz="986177"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68802676-92F9-4C0F-B1D5-229F0C227E7A}" type="slidenum">
              <a:rPr lang="en-US" altLang="en-US" sz="1200"/>
              <a:pPr/>
              <a:t>2</a:t>
            </a:fld>
            <a:endParaRPr lang="en-US" altLang="en-US" sz="1200"/>
          </a:p>
        </p:txBody>
      </p:sp>
    </p:spTree>
    <p:extLst>
      <p:ext uri="{BB962C8B-B14F-4D97-AF65-F5344CB8AC3E}">
        <p14:creationId xmlns:p14="http://schemas.microsoft.com/office/powerpoint/2010/main" val="1565213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Footer Placeholder 3"/>
          <p:cNvSpPr>
            <a:spLocks noGrp="1"/>
          </p:cNvSpPr>
          <p:nvPr>
            <p:ph type="ftr" sz="quarter" idx="4"/>
          </p:nvPr>
        </p:nvSpPr>
        <p:spPr/>
        <p:txBody>
          <a:bodyPr/>
          <a:lstStyle/>
          <a:p>
            <a:pPr>
              <a:defRPr/>
            </a:pPr>
            <a:endParaRPr lang="en-US"/>
          </a:p>
        </p:txBody>
      </p:sp>
      <p:sp>
        <p:nvSpPr>
          <p:cNvPr id="153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177">
              <a:defRPr sz="1000">
                <a:solidFill>
                  <a:schemeClr val="tx1"/>
                </a:solidFill>
                <a:latin typeface="Arial" panose="020B0604020202020204" pitchFamily="34" charset="0"/>
                <a:cs typeface="Arial" panose="020B0604020202020204" pitchFamily="34" charset="0"/>
              </a:defRPr>
            </a:lvl1pPr>
            <a:lvl2pPr marL="764124" indent="-293894" defTabSz="986177">
              <a:defRPr sz="1000">
                <a:solidFill>
                  <a:schemeClr val="tx1"/>
                </a:solidFill>
                <a:latin typeface="Arial" panose="020B0604020202020204" pitchFamily="34" charset="0"/>
                <a:cs typeface="Arial" panose="020B0604020202020204" pitchFamily="34" charset="0"/>
              </a:defRPr>
            </a:lvl2pPr>
            <a:lvl3pPr marL="1175576" indent="-235115" defTabSz="986177">
              <a:defRPr sz="1000">
                <a:solidFill>
                  <a:schemeClr val="tx1"/>
                </a:solidFill>
                <a:latin typeface="Arial" panose="020B0604020202020204" pitchFamily="34" charset="0"/>
                <a:cs typeface="Arial" panose="020B0604020202020204" pitchFamily="34" charset="0"/>
              </a:defRPr>
            </a:lvl3pPr>
            <a:lvl4pPr marL="1645806" indent="-235115" defTabSz="986177">
              <a:defRPr sz="1000">
                <a:solidFill>
                  <a:schemeClr val="tx1"/>
                </a:solidFill>
                <a:latin typeface="Arial" panose="020B0604020202020204" pitchFamily="34" charset="0"/>
                <a:cs typeface="Arial" panose="020B0604020202020204" pitchFamily="34" charset="0"/>
              </a:defRPr>
            </a:lvl4pPr>
            <a:lvl5pPr marL="2116036" indent="-235115" defTabSz="986177">
              <a:defRPr sz="1000">
                <a:solidFill>
                  <a:schemeClr val="tx1"/>
                </a:solidFill>
                <a:latin typeface="Arial" panose="020B0604020202020204" pitchFamily="34" charset="0"/>
                <a:cs typeface="Arial" panose="020B0604020202020204" pitchFamily="34" charset="0"/>
              </a:defRPr>
            </a:lvl5pPr>
            <a:lvl6pPr marL="2586266" indent="-235115" defTabSz="986177"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6496" indent="-235115" defTabSz="986177"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6727" indent="-235115" defTabSz="986177"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996957" indent="-235115" defTabSz="986177"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4FDE9396-8F5A-47B6-AB52-990B319ECC72}" type="slidenum">
              <a:rPr lang="en-US" altLang="en-US" sz="1200"/>
              <a:pPr/>
              <a:t>3</a:t>
            </a:fld>
            <a:endParaRPr lang="en-US" altLang="en-US" sz="1200"/>
          </a:p>
        </p:txBody>
      </p:sp>
    </p:spTree>
    <p:extLst>
      <p:ext uri="{BB962C8B-B14F-4D97-AF65-F5344CB8AC3E}">
        <p14:creationId xmlns:p14="http://schemas.microsoft.com/office/powerpoint/2010/main" val="290194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2E4CFC-E8F4-4244-9FA9-02C9B2239340}" type="slidenum">
              <a:rPr lang="en-US" smtClean="0"/>
              <a:pPr/>
              <a:t>5</a:t>
            </a:fld>
            <a:endParaRPr lang="en-US"/>
          </a:p>
        </p:txBody>
      </p:sp>
    </p:spTree>
    <p:extLst>
      <p:ext uri="{BB962C8B-B14F-4D97-AF65-F5344CB8AC3E}">
        <p14:creationId xmlns:p14="http://schemas.microsoft.com/office/powerpoint/2010/main" val="4073857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963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i="1">
                <a:solidFill>
                  <a:schemeClr val="accent1"/>
                </a:solidFill>
                <a:latin typeface="Arial Narrow" panose="020B0606020202030204" pitchFamily="34" charset="0"/>
              </a:defRPr>
            </a:lvl1pPr>
            <a:lvl2pPr marL="764124" indent="-293894">
              <a:defRPr sz="2500" i="1">
                <a:solidFill>
                  <a:schemeClr val="accent1"/>
                </a:solidFill>
                <a:latin typeface="Arial Narrow" panose="020B0606020202030204" pitchFamily="34" charset="0"/>
              </a:defRPr>
            </a:lvl2pPr>
            <a:lvl3pPr marL="1175576" indent="-235115">
              <a:defRPr sz="2500" i="1">
                <a:solidFill>
                  <a:schemeClr val="accent1"/>
                </a:solidFill>
                <a:latin typeface="Arial Narrow" panose="020B0606020202030204" pitchFamily="34" charset="0"/>
              </a:defRPr>
            </a:lvl3pPr>
            <a:lvl4pPr marL="1645806" indent="-235115">
              <a:defRPr sz="2500" i="1">
                <a:solidFill>
                  <a:schemeClr val="accent1"/>
                </a:solidFill>
                <a:latin typeface="Arial Narrow" panose="020B0606020202030204" pitchFamily="34" charset="0"/>
              </a:defRPr>
            </a:lvl4pPr>
            <a:lvl5pPr marL="2116036" indent="-235115">
              <a:defRPr sz="2500" i="1">
                <a:solidFill>
                  <a:schemeClr val="accent1"/>
                </a:solidFill>
                <a:latin typeface="Arial Narrow" panose="020B0606020202030204" pitchFamily="34" charset="0"/>
              </a:defRPr>
            </a:lvl5pPr>
            <a:lvl6pPr marL="2586266" indent="-235115" eaLnBrk="0" fontAlgn="base" hangingPunct="0">
              <a:spcBef>
                <a:spcPct val="0"/>
              </a:spcBef>
              <a:spcAft>
                <a:spcPct val="0"/>
              </a:spcAft>
              <a:defRPr sz="2500" i="1">
                <a:solidFill>
                  <a:schemeClr val="accent1"/>
                </a:solidFill>
                <a:latin typeface="Arial Narrow" panose="020B0606020202030204" pitchFamily="34" charset="0"/>
              </a:defRPr>
            </a:lvl6pPr>
            <a:lvl7pPr marL="3056496" indent="-235115" eaLnBrk="0" fontAlgn="base" hangingPunct="0">
              <a:spcBef>
                <a:spcPct val="0"/>
              </a:spcBef>
              <a:spcAft>
                <a:spcPct val="0"/>
              </a:spcAft>
              <a:defRPr sz="2500" i="1">
                <a:solidFill>
                  <a:schemeClr val="accent1"/>
                </a:solidFill>
                <a:latin typeface="Arial Narrow" panose="020B0606020202030204" pitchFamily="34" charset="0"/>
              </a:defRPr>
            </a:lvl7pPr>
            <a:lvl8pPr marL="3526727" indent="-235115" eaLnBrk="0" fontAlgn="base" hangingPunct="0">
              <a:spcBef>
                <a:spcPct val="0"/>
              </a:spcBef>
              <a:spcAft>
                <a:spcPct val="0"/>
              </a:spcAft>
              <a:defRPr sz="2500" i="1">
                <a:solidFill>
                  <a:schemeClr val="accent1"/>
                </a:solidFill>
                <a:latin typeface="Arial Narrow" panose="020B0606020202030204" pitchFamily="34" charset="0"/>
              </a:defRPr>
            </a:lvl8pPr>
            <a:lvl9pPr marL="3996957" indent="-235115" eaLnBrk="0" fontAlgn="base" hangingPunct="0">
              <a:spcBef>
                <a:spcPct val="0"/>
              </a:spcBef>
              <a:spcAft>
                <a:spcPct val="0"/>
              </a:spcAft>
              <a:defRPr sz="2500" i="1">
                <a:solidFill>
                  <a:schemeClr val="accent1"/>
                </a:solidFill>
                <a:latin typeface="Arial Narrow" panose="020B0606020202030204" pitchFamily="34" charset="0"/>
              </a:defRPr>
            </a:lvl9pPr>
          </a:lstStyle>
          <a:p>
            <a:pPr>
              <a:defRPr/>
            </a:pPr>
            <a:endParaRPr lang="en-US" altLang="en-US" sz="1200"/>
          </a:p>
        </p:txBody>
      </p:sp>
      <p:sp>
        <p:nvSpPr>
          <p:cNvPr id="307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9239">
              <a:defRPr sz="1000">
                <a:solidFill>
                  <a:schemeClr val="tx1"/>
                </a:solidFill>
                <a:latin typeface="Arial" panose="020B0604020202020204" pitchFamily="34" charset="0"/>
                <a:cs typeface="Arial" panose="020B0604020202020204" pitchFamily="34" charset="0"/>
              </a:defRPr>
            </a:lvl1pPr>
            <a:lvl2pPr marL="764124" indent="-293894" defTabSz="999239">
              <a:defRPr sz="1000">
                <a:solidFill>
                  <a:schemeClr val="tx1"/>
                </a:solidFill>
                <a:latin typeface="Arial" panose="020B0604020202020204" pitchFamily="34" charset="0"/>
                <a:cs typeface="Arial" panose="020B0604020202020204" pitchFamily="34" charset="0"/>
              </a:defRPr>
            </a:lvl2pPr>
            <a:lvl3pPr marL="1175576" indent="-235115" defTabSz="999239">
              <a:defRPr sz="1000">
                <a:solidFill>
                  <a:schemeClr val="tx1"/>
                </a:solidFill>
                <a:latin typeface="Arial" panose="020B0604020202020204" pitchFamily="34" charset="0"/>
                <a:cs typeface="Arial" panose="020B0604020202020204" pitchFamily="34" charset="0"/>
              </a:defRPr>
            </a:lvl3pPr>
            <a:lvl4pPr marL="1645806" indent="-235115" defTabSz="999239">
              <a:defRPr sz="1000">
                <a:solidFill>
                  <a:schemeClr val="tx1"/>
                </a:solidFill>
                <a:latin typeface="Arial" panose="020B0604020202020204" pitchFamily="34" charset="0"/>
                <a:cs typeface="Arial" panose="020B0604020202020204" pitchFamily="34" charset="0"/>
              </a:defRPr>
            </a:lvl4pPr>
            <a:lvl5pPr marL="2116036" indent="-235115" defTabSz="999239">
              <a:defRPr sz="1000">
                <a:solidFill>
                  <a:schemeClr val="tx1"/>
                </a:solidFill>
                <a:latin typeface="Arial" panose="020B0604020202020204" pitchFamily="34" charset="0"/>
                <a:cs typeface="Arial" panose="020B0604020202020204" pitchFamily="34" charset="0"/>
              </a:defRPr>
            </a:lvl5pPr>
            <a:lvl6pPr marL="2586266" indent="-235115" defTabSz="999239"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6496" indent="-235115" defTabSz="999239"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6727" indent="-235115" defTabSz="999239"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996957" indent="-235115" defTabSz="999239"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41161641-416B-4F96-8CAB-35C75ED11E98}" type="slidenum">
              <a:rPr lang="en-US" altLang="en-US" sz="1200" i="1"/>
              <a:pPr/>
              <a:t>10</a:t>
            </a:fld>
            <a:endParaRPr lang="en-US" altLang="en-US" sz="1200" i="1"/>
          </a:p>
        </p:txBody>
      </p:sp>
      <p:sp>
        <p:nvSpPr>
          <p:cNvPr id="69638"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i="1">
                <a:solidFill>
                  <a:schemeClr val="accent1"/>
                </a:solidFill>
                <a:latin typeface="Arial Narrow" panose="020B0606020202030204" pitchFamily="34" charset="0"/>
              </a:defRPr>
            </a:lvl1pPr>
            <a:lvl2pPr marL="764124" indent="-293894">
              <a:defRPr sz="2500" i="1">
                <a:solidFill>
                  <a:schemeClr val="accent1"/>
                </a:solidFill>
                <a:latin typeface="Arial Narrow" panose="020B0606020202030204" pitchFamily="34" charset="0"/>
              </a:defRPr>
            </a:lvl2pPr>
            <a:lvl3pPr marL="1175576" indent="-235115">
              <a:defRPr sz="2500" i="1">
                <a:solidFill>
                  <a:schemeClr val="accent1"/>
                </a:solidFill>
                <a:latin typeface="Arial Narrow" panose="020B0606020202030204" pitchFamily="34" charset="0"/>
              </a:defRPr>
            </a:lvl3pPr>
            <a:lvl4pPr marL="1645806" indent="-235115">
              <a:defRPr sz="2500" i="1">
                <a:solidFill>
                  <a:schemeClr val="accent1"/>
                </a:solidFill>
                <a:latin typeface="Arial Narrow" panose="020B0606020202030204" pitchFamily="34" charset="0"/>
              </a:defRPr>
            </a:lvl4pPr>
            <a:lvl5pPr marL="2116036" indent="-235115">
              <a:defRPr sz="2500" i="1">
                <a:solidFill>
                  <a:schemeClr val="accent1"/>
                </a:solidFill>
                <a:latin typeface="Arial Narrow" panose="020B0606020202030204" pitchFamily="34" charset="0"/>
              </a:defRPr>
            </a:lvl5pPr>
            <a:lvl6pPr marL="2586266" indent="-235115" eaLnBrk="0" fontAlgn="base" hangingPunct="0">
              <a:spcBef>
                <a:spcPct val="0"/>
              </a:spcBef>
              <a:spcAft>
                <a:spcPct val="0"/>
              </a:spcAft>
              <a:defRPr sz="2500" i="1">
                <a:solidFill>
                  <a:schemeClr val="accent1"/>
                </a:solidFill>
                <a:latin typeface="Arial Narrow" panose="020B0606020202030204" pitchFamily="34" charset="0"/>
              </a:defRPr>
            </a:lvl6pPr>
            <a:lvl7pPr marL="3056496" indent="-235115" eaLnBrk="0" fontAlgn="base" hangingPunct="0">
              <a:spcBef>
                <a:spcPct val="0"/>
              </a:spcBef>
              <a:spcAft>
                <a:spcPct val="0"/>
              </a:spcAft>
              <a:defRPr sz="2500" i="1">
                <a:solidFill>
                  <a:schemeClr val="accent1"/>
                </a:solidFill>
                <a:latin typeface="Arial Narrow" panose="020B0606020202030204" pitchFamily="34" charset="0"/>
              </a:defRPr>
            </a:lvl7pPr>
            <a:lvl8pPr marL="3526727" indent="-235115" eaLnBrk="0" fontAlgn="base" hangingPunct="0">
              <a:spcBef>
                <a:spcPct val="0"/>
              </a:spcBef>
              <a:spcAft>
                <a:spcPct val="0"/>
              </a:spcAft>
              <a:defRPr sz="2500" i="1">
                <a:solidFill>
                  <a:schemeClr val="accent1"/>
                </a:solidFill>
                <a:latin typeface="Arial Narrow" panose="020B0606020202030204" pitchFamily="34" charset="0"/>
              </a:defRPr>
            </a:lvl8pPr>
            <a:lvl9pPr marL="3996957" indent="-235115" eaLnBrk="0" fontAlgn="base" hangingPunct="0">
              <a:spcBef>
                <a:spcPct val="0"/>
              </a:spcBef>
              <a:spcAft>
                <a:spcPct val="0"/>
              </a:spcAft>
              <a:defRPr sz="2500" i="1">
                <a:solidFill>
                  <a:schemeClr val="accent1"/>
                </a:solidFill>
                <a:latin typeface="Arial Narrow" panose="020B0606020202030204" pitchFamily="34" charset="0"/>
              </a:defRPr>
            </a:lvl9pPr>
          </a:lstStyle>
          <a:p>
            <a:pPr>
              <a:defRPr/>
            </a:pPr>
            <a:endParaRPr lang="en-US" altLang="en-US" sz="1200"/>
          </a:p>
        </p:txBody>
      </p:sp>
    </p:spTree>
    <p:extLst>
      <p:ext uri="{BB962C8B-B14F-4D97-AF65-F5344CB8AC3E}">
        <p14:creationId xmlns:p14="http://schemas.microsoft.com/office/powerpoint/2010/main" val="199682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i="1">
                <a:solidFill>
                  <a:schemeClr val="accent1"/>
                </a:solidFill>
                <a:latin typeface="Arial Narrow" panose="020B0606020202030204" pitchFamily="34" charset="0"/>
                <a:ea typeface="MS PGothic" panose="020B0600070205080204" pitchFamily="34" charset="-128"/>
              </a:defRPr>
            </a:lvl1pPr>
            <a:lvl2pPr marL="764124" indent="-293894">
              <a:defRPr sz="2500" i="1">
                <a:solidFill>
                  <a:schemeClr val="accent1"/>
                </a:solidFill>
                <a:latin typeface="Arial Narrow" panose="020B0606020202030204" pitchFamily="34" charset="0"/>
                <a:ea typeface="MS PGothic" panose="020B0600070205080204" pitchFamily="34" charset="-128"/>
              </a:defRPr>
            </a:lvl2pPr>
            <a:lvl3pPr marL="1175576" indent="-235115">
              <a:defRPr sz="2500" i="1">
                <a:solidFill>
                  <a:schemeClr val="accent1"/>
                </a:solidFill>
                <a:latin typeface="Arial Narrow" panose="020B0606020202030204" pitchFamily="34" charset="0"/>
                <a:ea typeface="MS PGothic" panose="020B0600070205080204" pitchFamily="34" charset="-128"/>
              </a:defRPr>
            </a:lvl3pPr>
            <a:lvl4pPr marL="1645806" indent="-235115">
              <a:defRPr sz="2500" i="1">
                <a:solidFill>
                  <a:schemeClr val="accent1"/>
                </a:solidFill>
                <a:latin typeface="Arial Narrow" panose="020B0606020202030204" pitchFamily="34" charset="0"/>
                <a:ea typeface="MS PGothic" panose="020B0600070205080204" pitchFamily="34" charset="-128"/>
              </a:defRPr>
            </a:lvl4pPr>
            <a:lvl5pPr marL="2116036" indent="-235115">
              <a:defRPr sz="2500" i="1">
                <a:solidFill>
                  <a:schemeClr val="accent1"/>
                </a:solidFill>
                <a:latin typeface="Arial Narrow" panose="020B0606020202030204" pitchFamily="34" charset="0"/>
                <a:ea typeface="MS PGothic" panose="020B0600070205080204" pitchFamily="34" charset="-128"/>
              </a:defRPr>
            </a:lvl5pPr>
            <a:lvl6pPr marL="2586266" indent="-235115" eaLnBrk="0" fontAlgn="base" hangingPunct="0">
              <a:spcBef>
                <a:spcPct val="0"/>
              </a:spcBef>
              <a:spcAft>
                <a:spcPct val="0"/>
              </a:spcAft>
              <a:defRPr sz="2500" i="1">
                <a:solidFill>
                  <a:schemeClr val="accent1"/>
                </a:solidFill>
                <a:latin typeface="Arial Narrow" panose="020B0606020202030204" pitchFamily="34" charset="0"/>
                <a:ea typeface="MS PGothic" panose="020B0600070205080204" pitchFamily="34" charset="-128"/>
              </a:defRPr>
            </a:lvl6pPr>
            <a:lvl7pPr marL="3056496" indent="-235115" eaLnBrk="0" fontAlgn="base" hangingPunct="0">
              <a:spcBef>
                <a:spcPct val="0"/>
              </a:spcBef>
              <a:spcAft>
                <a:spcPct val="0"/>
              </a:spcAft>
              <a:defRPr sz="2500" i="1">
                <a:solidFill>
                  <a:schemeClr val="accent1"/>
                </a:solidFill>
                <a:latin typeface="Arial Narrow" panose="020B0606020202030204" pitchFamily="34" charset="0"/>
                <a:ea typeface="MS PGothic" panose="020B0600070205080204" pitchFamily="34" charset="-128"/>
              </a:defRPr>
            </a:lvl7pPr>
            <a:lvl8pPr marL="3526727" indent="-235115" eaLnBrk="0" fontAlgn="base" hangingPunct="0">
              <a:spcBef>
                <a:spcPct val="0"/>
              </a:spcBef>
              <a:spcAft>
                <a:spcPct val="0"/>
              </a:spcAft>
              <a:defRPr sz="2500" i="1">
                <a:solidFill>
                  <a:schemeClr val="accent1"/>
                </a:solidFill>
                <a:latin typeface="Arial Narrow" panose="020B0606020202030204" pitchFamily="34" charset="0"/>
                <a:ea typeface="MS PGothic" panose="020B0600070205080204" pitchFamily="34" charset="-128"/>
              </a:defRPr>
            </a:lvl8pPr>
            <a:lvl9pPr marL="3996957" indent="-235115" eaLnBrk="0" fontAlgn="base" hangingPunct="0">
              <a:spcBef>
                <a:spcPct val="0"/>
              </a:spcBef>
              <a:spcAft>
                <a:spcPct val="0"/>
              </a:spcAft>
              <a:defRPr sz="2500" i="1">
                <a:solidFill>
                  <a:schemeClr val="accent1"/>
                </a:solidFill>
                <a:latin typeface="Arial Narrow" panose="020B0606020202030204" pitchFamily="34" charset="0"/>
                <a:ea typeface="MS PGothic" panose="020B0600070205080204" pitchFamily="34" charset="-128"/>
              </a:defRPr>
            </a:lvl9pPr>
          </a:lstStyle>
          <a:p>
            <a:fld id="{473AE31A-5F4B-43A8-8580-DC0FB4C77122}" type="slidenum">
              <a:rPr lang="en-US" altLang="en-US" sz="1200"/>
              <a:pPr/>
              <a:t>11</a:t>
            </a:fld>
            <a:endParaRPr lang="en-US" altLang="en-US" sz="1200"/>
          </a:p>
        </p:txBody>
      </p:sp>
    </p:spTree>
    <p:extLst>
      <p:ext uri="{BB962C8B-B14F-4D97-AF65-F5344CB8AC3E}">
        <p14:creationId xmlns:p14="http://schemas.microsoft.com/office/powerpoint/2010/main" val="3398738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2E4CFC-E8F4-4244-9FA9-02C9B2239340}" type="slidenum">
              <a:rPr lang="en-US" smtClean="0"/>
              <a:pPr/>
              <a:t>13</a:t>
            </a:fld>
            <a:endParaRPr lang="en-US"/>
          </a:p>
        </p:txBody>
      </p:sp>
    </p:spTree>
    <p:extLst>
      <p:ext uri="{BB962C8B-B14F-4D97-AF65-F5344CB8AC3E}">
        <p14:creationId xmlns:p14="http://schemas.microsoft.com/office/powerpoint/2010/main" val="705242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295400" y="357188"/>
            <a:ext cx="4648200" cy="3486150"/>
          </a:xfrm>
          <a:ln/>
        </p:spPr>
      </p:sp>
      <p:sp>
        <p:nvSpPr>
          <p:cNvPr id="87043" name="Notes Placeholder 2"/>
          <p:cNvSpPr>
            <a:spLocks noGrp="1"/>
          </p:cNvSpPr>
          <p:nvPr>
            <p:ph type="body" idx="1"/>
          </p:nvPr>
        </p:nvSpPr>
        <p:spPr>
          <a:xfrm>
            <a:off x="701040" y="3878264"/>
            <a:ext cx="5608320" cy="47323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900" dirty="0">
                <a:latin typeface="Arial" charset="0"/>
                <a:cs typeface="Arial" charset="0"/>
              </a:rPr>
              <a:t>Supplemental funding count is determined based on:</a:t>
            </a:r>
          </a:p>
          <a:p>
            <a:pPr marL="232943" indent="-232943">
              <a:buFont typeface="+mj-lt"/>
              <a:buAutoNum type="arabicPeriod"/>
            </a:pPr>
            <a:r>
              <a:rPr lang="en-US" sz="900" dirty="0">
                <a:latin typeface="Arial" charset="0"/>
                <a:cs typeface="Arial" charset="0"/>
              </a:rPr>
              <a:t>Students qualifying for Free or Reduced Price Meals or</a:t>
            </a:r>
          </a:p>
          <a:p>
            <a:pPr marL="232943" indent="-232943">
              <a:buFont typeface="+mj-lt"/>
              <a:buAutoNum type="arabicPeriod"/>
            </a:pPr>
            <a:r>
              <a:rPr lang="en-US" sz="900" dirty="0">
                <a:latin typeface="Arial" charset="0"/>
                <a:cs typeface="Arial" charset="0"/>
              </a:rPr>
              <a:t>Being classified as English Learners or </a:t>
            </a:r>
          </a:p>
          <a:p>
            <a:pPr marL="232943" indent="-232943">
              <a:buFont typeface="+mj-lt"/>
              <a:buAutoNum type="arabicPeriod"/>
            </a:pPr>
            <a:r>
              <a:rPr lang="en-US" sz="900" dirty="0">
                <a:latin typeface="Arial" charset="0"/>
                <a:cs typeface="Arial" charset="0"/>
              </a:rPr>
              <a:t>Being identified as Foster </a:t>
            </a:r>
            <a:r>
              <a:rPr lang="en-US" sz="900" dirty="0" smtClean="0">
                <a:latin typeface="Arial" charset="0"/>
                <a:cs typeface="Arial" charset="0"/>
              </a:rPr>
              <a:t>Youth or</a:t>
            </a:r>
          </a:p>
          <a:p>
            <a:pPr marL="232943" indent="-232943">
              <a:buFont typeface="+mj-lt"/>
              <a:buAutoNum type="arabicPeriod"/>
            </a:pPr>
            <a:r>
              <a:rPr lang="en-US" sz="900" dirty="0" smtClean="0">
                <a:latin typeface="Arial" charset="0"/>
                <a:cs typeface="Arial" charset="0"/>
              </a:rPr>
              <a:t>Does</a:t>
            </a:r>
            <a:r>
              <a:rPr lang="en-US" sz="900" baseline="0" dirty="0" smtClean="0">
                <a:latin typeface="Arial" charset="0"/>
                <a:cs typeface="Arial" charset="0"/>
              </a:rPr>
              <a:t> NOT include parent ed level 14 (but 1.1 does)</a:t>
            </a:r>
          </a:p>
          <a:p>
            <a:pPr marL="232943" indent="-232943">
              <a:buFont typeface="+mj-lt"/>
              <a:buAutoNum type="arabicPeriod"/>
            </a:pPr>
            <a:r>
              <a:rPr lang="en-US" sz="900" baseline="0" dirty="0" smtClean="0">
                <a:latin typeface="Arial" charset="0"/>
                <a:cs typeface="Arial" charset="0"/>
              </a:rPr>
              <a:t>Includes FRPM &amp; DC through 10/31/16</a:t>
            </a:r>
            <a:br>
              <a:rPr lang="en-US" sz="900" baseline="0" dirty="0" smtClean="0">
                <a:latin typeface="Arial" charset="0"/>
                <a:cs typeface="Arial" charset="0"/>
              </a:rPr>
            </a:br>
            <a:r>
              <a:rPr lang="en-US" sz="900" baseline="0" dirty="0" smtClean="0">
                <a:latin typeface="Arial" charset="0"/>
                <a:cs typeface="Arial" charset="0"/>
              </a:rPr>
              <a:t/>
            </a:r>
            <a:br>
              <a:rPr lang="en-US" sz="900" baseline="0" dirty="0" smtClean="0">
                <a:latin typeface="Arial" charset="0"/>
                <a:cs typeface="Arial" charset="0"/>
              </a:rPr>
            </a:br>
            <a:endParaRPr lang="en-US" sz="900" dirty="0">
              <a:latin typeface="Arial" charset="0"/>
              <a:cs typeface="Arial" charset="0"/>
            </a:endParaRPr>
          </a:p>
          <a:p>
            <a:pPr defTabSz="931774" eaLnBrk="0" fontAlgn="base" hangingPunct="0">
              <a:spcBef>
                <a:spcPct val="30000"/>
              </a:spcBef>
              <a:spcAft>
                <a:spcPct val="0"/>
              </a:spcAft>
              <a:defRPr/>
            </a:pPr>
            <a:r>
              <a:rPr lang="en-US" sz="900" dirty="0" smtClean="0">
                <a:latin typeface="Arial" charset="0"/>
                <a:cs typeface="Arial" charset="0"/>
              </a:rPr>
              <a:t>Students </a:t>
            </a:r>
            <a:r>
              <a:rPr lang="en-US" sz="900" dirty="0">
                <a:latin typeface="Arial" charset="0"/>
                <a:cs typeface="Arial" charset="0"/>
              </a:rPr>
              <a:t>may qualify for consideration under multiple categories. The report provides Duplicated Counts (for those students qualified by multiple criteria) and Unduplicated Counts by school where a student is counted only 1 time per school. Counts students with Primary and Short Term enrollments in grade K-12.  Adult Education not included.</a:t>
            </a:r>
          </a:p>
          <a:p>
            <a:endParaRPr lang="en-US" sz="900" dirty="0">
              <a:latin typeface="Arial" charset="0"/>
              <a:cs typeface="Arial" charset="0"/>
            </a:endParaRPr>
          </a:p>
          <a:p>
            <a:r>
              <a:rPr lang="en-US" sz="900" dirty="0">
                <a:latin typeface="Arial" charset="0"/>
                <a:cs typeface="Arial" charset="0"/>
              </a:rPr>
              <a:t>Students with multiple qualifying records as of Fall 1 Census Day are counted only </a:t>
            </a:r>
            <a:r>
              <a:rPr lang="en-US" sz="900" dirty="0" smtClean="0">
                <a:latin typeface="Arial" charset="0"/>
                <a:cs typeface="Arial" charset="0"/>
              </a:rPr>
              <a:t>once in the LCFF funding calculation. </a:t>
            </a:r>
            <a:r>
              <a:rPr lang="en-US" sz="900" dirty="0">
                <a:latin typeface="Arial" charset="0"/>
                <a:cs typeface="Arial" charset="0"/>
              </a:rPr>
              <a:t>A student with qualifying enrollments in more than one LEA on Census Day is counted in each LEA. </a:t>
            </a:r>
          </a:p>
          <a:p>
            <a:endParaRPr lang="en-US" sz="900" dirty="0">
              <a:latin typeface="Arial" charset="0"/>
              <a:cs typeface="Arial" charset="0"/>
            </a:endParaRPr>
          </a:p>
          <a:p>
            <a:pPr marL="174708" indent="-174708">
              <a:buFont typeface="Arial" panose="020B0604020202020204" pitchFamily="34" charset="0"/>
              <a:buChar char="•"/>
            </a:pPr>
            <a:r>
              <a:rPr lang="en-US" sz="900" dirty="0" smtClean="0">
                <a:latin typeface="Arial" charset="0"/>
                <a:cs typeface="Arial" charset="0"/>
              </a:rPr>
              <a:t>Homeless </a:t>
            </a:r>
            <a:r>
              <a:rPr lang="en-US" sz="900" dirty="0">
                <a:latin typeface="Arial" charset="0"/>
                <a:cs typeface="Arial" charset="0"/>
              </a:rPr>
              <a:t>counts based on </a:t>
            </a:r>
            <a:r>
              <a:rPr lang="en-US" sz="900" dirty="0" smtClean="0">
                <a:latin typeface="Arial" charset="0"/>
                <a:cs typeface="Arial" charset="0"/>
              </a:rPr>
              <a:t>Home Dwelling codes </a:t>
            </a:r>
            <a:r>
              <a:rPr lang="en-US" sz="900" dirty="0">
                <a:latin typeface="Arial" charset="0"/>
                <a:cs typeface="Arial" charset="0"/>
              </a:rPr>
              <a:t>of Temporary Shelters (100), Hotels/motels (110), Temporarily Doubled Up (120), or Temporarily Unsheltered (130</a:t>
            </a:r>
            <a:r>
              <a:rPr lang="en-US" sz="900" dirty="0" smtClean="0">
                <a:latin typeface="Arial" charset="0"/>
                <a:cs typeface="Arial" charset="0"/>
              </a:rPr>
              <a:t>)</a:t>
            </a:r>
          </a:p>
          <a:p>
            <a:pPr marL="174708" indent="-174708">
              <a:buFont typeface="Arial" panose="020B0604020202020204" pitchFamily="34" charset="0"/>
              <a:buChar char="•"/>
            </a:pPr>
            <a:r>
              <a:rPr lang="en-US" sz="900" baseline="30000" dirty="0" smtClean="0">
                <a:latin typeface="Arial" charset="0"/>
                <a:cs typeface="Arial" charset="0"/>
              </a:rPr>
              <a:t>2</a:t>
            </a:r>
            <a:r>
              <a:rPr lang="en-US" sz="900" dirty="0" smtClean="0">
                <a:latin typeface="Arial" charset="0"/>
                <a:cs typeface="Arial" charset="0"/>
              </a:rPr>
              <a:t>Foster</a:t>
            </a:r>
            <a:r>
              <a:rPr lang="en-US" sz="900" baseline="30000" dirty="0" smtClean="0">
                <a:latin typeface="Arial" charset="0"/>
                <a:cs typeface="Arial" charset="0"/>
              </a:rPr>
              <a:t> </a:t>
            </a:r>
            <a:r>
              <a:rPr lang="en-US" sz="900" dirty="0">
                <a:latin typeface="Arial" charset="0"/>
                <a:cs typeface="Arial" charset="0"/>
              </a:rPr>
              <a:t>Youth counts based on </a:t>
            </a:r>
            <a:r>
              <a:rPr lang="en-US" sz="900" dirty="0" smtClean="0">
                <a:latin typeface="Arial" charset="0"/>
                <a:cs typeface="Arial" charset="0"/>
              </a:rPr>
              <a:t>a weekly match </a:t>
            </a:r>
            <a:r>
              <a:rPr lang="en-US" sz="900" dirty="0">
                <a:latin typeface="Arial" charset="0"/>
                <a:cs typeface="Arial" charset="0"/>
              </a:rPr>
              <a:t>of student records with California Dept. of Social Services (CDSS) </a:t>
            </a:r>
            <a:endParaRPr lang="en-US" sz="900" dirty="0" smtClean="0">
              <a:latin typeface="Arial" charset="0"/>
              <a:cs typeface="Arial" charset="0"/>
            </a:endParaRPr>
          </a:p>
          <a:p>
            <a:pPr marL="174708" indent="-174708">
              <a:buFont typeface="Arial" panose="020B0604020202020204" pitchFamily="34" charset="0"/>
              <a:buChar char="•"/>
            </a:pPr>
            <a:r>
              <a:rPr lang="en-US" sz="900" baseline="30000" dirty="0" smtClean="0">
                <a:latin typeface="Arial" charset="0"/>
                <a:cs typeface="Arial" charset="0"/>
              </a:rPr>
              <a:t>3 </a:t>
            </a:r>
            <a:r>
              <a:rPr lang="en-US" sz="900" dirty="0" smtClean="0">
                <a:latin typeface="Arial" charset="0"/>
                <a:cs typeface="Arial" charset="0"/>
              </a:rPr>
              <a:t>For Funding,</a:t>
            </a:r>
            <a:r>
              <a:rPr lang="en-US" sz="900" baseline="30000" dirty="0" smtClean="0">
                <a:latin typeface="Arial" charset="0"/>
                <a:cs typeface="Arial" charset="0"/>
              </a:rPr>
              <a:t> </a:t>
            </a:r>
            <a:r>
              <a:rPr lang="en-US" sz="900" dirty="0" smtClean="0">
                <a:latin typeface="Arial" charset="0"/>
                <a:cs typeface="Arial" charset="0"/>
              </a:rPr>
              <a:t>Eligible</a:t>
            </a:r>
            <a:r>
              <a:rPr lang="en-US" sz="900" baseline="30000" dirty="0" smtClean="0">
                <a:latin typeface="Arial" charset="0"/>
                <a:cs typeface="Arial" charset="0"/>
              </a:rPr>
              <a:t> </a:t>
            </a:r>
            <a:r>
              <a:rPr lang="en-US" sz="900" dirty="0" smtClean="0">
                <a:latin typeface="Arial" charset="0"/>
                <a:cs typeface="Arial" charset="0"/>
              </a:rPr>
              <a:t>English Learners are students with an English Language Acquisition Status of ‘EL’ on Fall 1 Census Day.</a:t>
            </a:r>
          </a:p>
          <a:p>
            <a:pPr marL="174708" indent="-174708">
              <a:buFont typeface="Arial" panose="020B0604020202020204" pitchFamily="34" charset="0"/>
              <a:buChar char="•"/>
            </a:pPr>
            <a:r>
              <a:rPr lang="en-US" sz="900" baseline="30000" dirty="0" smtClean="0">
                <a:latin typeface="Arial" charset="0"/>
                <a:cs typeface="Arial" charset="0"/>
              </a:rPr>
              <a:t>4</a:t>
            </a:r>
            <a:r>
              <a:rPr lang="en-US" sz="900" dirty="0" smtClean="0">
                <a:latin typeface="Arial" charset="0"/>
                <a:cs typeface="Arial" charset="0"/>
              </a:rPr>
              <a:t>FRPM/EL/Foster </a:t>
            </a:r>
            <a:r>
              <a:rPr lang="en-US" sz="900" dirty="0">
                <a:latin typeface="Arial" charset="0"/>
                <a:cs typeface="Arial" charset="0"/>
              </a:rPr>
              <a:t>Youth Total will always equal enrollment count for Juvenile Court schools. </a:t>
            </a:r>
          </a:p>
          <a:p>
            <a:endParaRPr lang="en-US" sz="900" dirty="0">
              <a:latin typeface="Arial" charset="0"/>
              <a:cs typeface="Arial" charset="0"/>
            </a:endParaRPr>
          </a:p>
          <a:p>
            <a:r>
              <a:rPr lang="en-US" sz="900" dirty="0">
                <a:latin typeface="Arial" charset="0"/>
                <a:cs typeface="Arial" charset="0"/>
              </a:rPr>
              <a:t>User must possess the </a:t>
            </a:r>
            <a:r>
              <a:rPr lang="en-US" sz="900" u="sng" dirty="0">
                <a:latin typeface="Arial" charset="0"/>
                <a:cs typeface="Arial" charset="0"/>
              </a:rPr>
              <a:t>Free and Reduced</a:t>
            </a:r>
            <a:r>
              <a:rPr lang="en-US" sz="900" dirty="0">
                <a:latin typeface="Arial" charset="0"/>
                <a:cs typeface="Arial" charset="0"/>
              </a:rPr>
              <a:t> role in order to view/run this report.</a:t>
            </a:r>
          </a:p>
          <a:p>
            <a:endParaRPr lang="en-US" sz="900" dirty="0">
              <a:latin typeface="Arial" charset="0"/>
              <a:cs typeface="Arial" charset="0"/>
            </a:endParaRPr>
          </a:p>
          <a:p>
            <a:r>
              <a:rPr lang="en-US" sz="900" b="1" dirty="0">
                <a:latin typeface="Arial" charset="0"/>
                <a:cs typeface="Arial" charset="0"/>
              </a:rPr>
              <a:t>LCFF – Local Control Funding </a:t>
            </a:r>
            <a:r>
              <a:rPr lang="en-US" sz="900" b="1" dirty="0" smtClean="0">
                <a:latin typeface="Arial" charset="0"/>
                <a:cs typeface="Arial" charset="0"/>
              </a:rPr>
              <a:t>Formula</a:t>
            </a:r>
            <a:endParaRPr lang="en-US" sz="900" dirty="0" smtClean="0">
              <a:latin typeface="Arial" charset="0"/>
              <a:cs typeface="Arial" charset="0"/>
            </a:endParaRPr>
          </a:p>
          <a:p>
            <a:r>
              <a:rPr lang="en-US" sz="900" dirty="0" smtClean="0">
                <a:latin typeface="Arial" charset="0"/>
                <a:cs typeface="Arial" charset="0"/>
              </a:rPr>
              <a:t>- supplemental and concentrator funding based on kids being at</a:t>
            </a:r>
          </a:p>
          <a:p>
            <a:pPr marL="174708" indent="-174708">
              <a:buFont typeface="Arial" panose="020B0604020202020204" pitchFamily="34" charset="0"/>
              <a:buChar char="•"/>
            </a:pPr>
            <a:r>
              <a:rPr lang="en-US" sz="900" dirty="0" smtClean="0">
                <a:latin typeface="Arial" charset="0"/>
                <a:cs typeface="Arial" charset="0"/>
              </a:rPr>
              <a:t>1  FRPM Eligible</a:t>
            </a:r>
            <a:endParaRPr lang="en-US" sz="900" dirty="0">
              <a:latin typeface="Arial" charset="0"/>
              <a:cs typeface="Arial" charset="0"/>
            </a:endParaRPr>
          </a:p>
          <a:p>
            <a:pPr marL="174708" indent="-174708">
              <a:buFont typeface="Arial" panose="020B0604020202020204" pitchFamily="34" charset="0"/>
              <a:buChar char="•"/>
            </a:pPr>
            <a:r>
              <a:rPr lang="en-US" sz="900" dirty="0">
                <a:latin typeface="Arial" charset="0"/>
                <a:cs typeface="Arial" charset="0"/>
              </a:rPr>
              <a:t>2 - EL kids</a:t>
            </a:r>
          </a:p>
          <a:p>
            <a:endParaRPr lang="en-US" sz="900" dirty="0">
              <a:latin typeface="Arial" charset="0"/>
              <a:cs typeface="Arial" charset="0"/>
            </a:endParaRPr>
          </a:p>
          <a:p>
            <a:r>
              <a:rPr lang="en-US" sz="900" b="1" dirty="0">
                <a:latin typeface="Arial" charset="0"/>
                <a:cs typeface="Arial" charset="0"/>
              </a:rPr>
              <a:t>We strongly advice LEAs to first look at report 1.1 and reconcile their enrollment counts and their EL counts then look at the aggregate counts on this report.</a:t>
            </a:r>
          </a:p>
          <a:p>
            <a:endParaRPr lang="en-US" sz="900" dirty="0">
              <a:latin typeface="Arial" charset="0"/>
              <a:cs typeface="Arial"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480">
              <a:defRPr sz="3300">
                <a:solidFill>
                  <a:schemeClr val="tx1"/>
                </a:solidFill>
                <a:latin typeface="Arial" charset="0"/>
                <a:cs typeface="Arial" charset="0"/>
              </a:defRPr>
            </a:lvl1pPr>
            <a:lvl2pPr marL="757066" indent="-291179" defTabSz="941480">
              <a:defRPr sz="3300">
                <a:solidFill>
                  <a:schemeClr val="tx1"/>
                </a:solidFill>
                <a:latin typeface="Arial" charset="0"/>
                <a:cs typeface="Arial" charset="0"/>
              </a:defRPr>
            </a:lvl2pPr>
            <a:lvl3pPr marL="1164717" indent="-232943" defTabSz="941480">
              <a:defRPr sz="3300">
                <a:solidFill>
                  <a:schemeClr val="tx1"/>
                </a:solidFill>
                <a:latin typeface="Arial" charset="0"/>
                <a:cs typeface="Arial" charset="0"/>
              </a:defRPr>
            </a:lvl3pPr>
            <a:lvl4pPr marL="1630604" indent="-232943" defTabSz="941480">
              <a:defRPr sz="3300">
                <a:solidFill>
                  <a:schemeClr val="tx1"/>
                </a:solidFill>
                <a:latin typeface="Arial" charset="0"/>
                <a:cs typeface="Arial" charset="0"/>
              </a:defRPr>
            </a:lvl4pPr>
            <a:lvl5pPr marL="2096491" indent="-232943" defTabSz="941480">
              <a:defRPr sz="3300">
                <a:solidFill>
                  <a:schemeClr val="tx1"/>
                </a:solidFill>
                <a:latin typeface="Arial" charset="0"/>
                <a:cs typeface="Arial" charset="0"/>
              </a:defRPr>
            </a:lvl5pPr>
            <a:lvl6pPr marL="2562377" indent="-232943" defTabSz="941480" eaLnBrk="0" fontAlgn="base" hangingPunct="0">
              <a:spcBef>
                <a:spcPct val="0"/>
              </a:spcBef>
              <a:spcAft>
                <a:spcPct val="0"/>
              </a:spcAft>
              <a:defRPr sz="3300">
                <a:solidFill>
                  <a:schemeClr val="tx1"/>
                </a:solidFill>
                <a:latin typeface="Arial" charset="0"/>
                <a:cs typeface="Arial" charset="0"/>
              </a:defRPr>
            </a:lvl6pPr>
            <a:lvl7pPr marL="3028264" indent="-232943" defTabSz="941480" eaLnBrk="0" fontAlgn="base" hangingPunct="0">
              <a:spcBef>
                <a:spcPct val="0"/>
              </a:spcBef>
              <a:spcAft>
                <a:spcPct val="0"/>
              </a:spcAft>
              <a:defRPr sz="3300">
                <a:solidFill>
                  <a:schemeClr val="tx1"/>
                </a:solidFill>
                <a:latin typeface="Arial" charset="0"/>
                <a:cs typeface="Arial" charset="0"/>
              </a:defRPr>
            </a:lvl7pPr>
            <a:lvl8pPr marL="3494151" indent="-232943" defTabSz="941480" eaLnBrk="0" fontAlgn="base" hangingPunct="0">
              <a:spcBef>
                <a:spcPct val="0"/>
              </a:spcBef>
              <a:spcAft>
                <a:spcPct val="0"/>
              </a:spcAft>
              <a:defRPr sz="3300">
                <a:solidFill>
                  <a:schemeClr val="tx1"/>
                </a:solidFill>
                <a:latin typeface="Arial" charset="0"/>
                <a:cs typeface="Arial" charset="0"/>
              </a:defRPr>
            </a:lvl8pPr>
            <a:lvl9pPr marL="3960038" indent="-232943" defTabSz="941480" eaLnBrk="0" fontAlgn="base" hangingPunct="0">
              <a:spcBef>
                <a:spcPct val="0"/>
              </a:spcBef>
              <a:spcAft>
                <a:spcPct val="0"/>
              </a:spcAft>
              <a:defRPr sz="3300">
                <a:solidFill>
                  <a:schemeClr val="tx1"/>
                </a:solidFill>
                <a:latin typeface="Arial" charset="0"/>
                <a:cs typeface="Arial" charset="0"/>
              </a:defRPr>
            </a:lvl9pPr>
          </a:lstStyle>
          <a:p>
            <a:fld id="{7398906A-1583-4B67-A113-BDB05CF2C40D}" type="slidenum">
              <a:rPr lang="en-US" sz="1200">
                <a:solidFill>
                  <a:srgbClr val="000000"/>
                </a:solidFill>
              </a:rPr>
              <a:pPr/>
              <a:t>14</a:t>
            </a:fld>
            <a:endParaRPr lang="en-US" sz="1200" dirty="0">
              <a:solidFill>
                <a:srgbClr val="000000"/>
              </a:solidFill>
            </a:endParaRPr>
          </a:p>
        </p:txBody>
      </p:sp>
    </p:spTree>
    <p:extLst>
      <p:ext uri="{BB962C8B-B14F-4D97-AF65-F5344CB8AC3E}">
        <p14:creationId xmlns:p14="http://schemas.microsoft.com/office/powerpoint/2010/main" val="2067804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5072">
              <a:defRPr sz="1000">
                <a:solidFill>
                  <a:schemeClr val="tx1"/>
                </a:solidFill>
                <a:latin typeface="Arial" panose="020B0604020202020204" pitchFamily="34" charset="0"/>
                <a:cs typeface="Arial" panose="020B0604020202020204" pitchFamily="34" charset="0"/>
              </a:defRPr>
            </a:lvl1pPr>
            <a:lvl2pPr marL="786512" indent="-302504" defTabSz="1015072">
              <a:defRPr sz="1000">
                <a:solidFill>
                  <a:schemeClr val="tx1"/>
                </a:solidFill>
                <a:latin typeface="Arial" panose="020B0604020202020204" pitchFamily="34" charset="0"/>
                <a:cs typeface="Arial" panose="020B0604020202020204" pitchFamily="34" charset="0"/>
              </a:defRPr>
            </a:lvl2pPr>
            <a:lvl3pPr marL="1210020" indent="-242004" defTabSz="1015072">
              <a:defRPr sz="1000">
                <a:solidFill>
                  <a:schemeClr val="tx1"/>
                </a:solidFill>
                <a:latin typeface="Arial" panose="020B0604020202020204" pitchFamily="34" charset="0"/>
                <a:cs typeface="Arial" panose="020B0604020202020204" pitchFamily="34" charset="0"/>
              </a:defRPr>
            </a:lvl3pPr>
            <a:lvl4pPr marL="1694028" indent="-242004" defTabSz="1015072">
              <a:defRPr sz="1000">
                <a:solidFill>
                  <a:schemeClr val="tx1"/>
                </a:solidFill>
                <a:latin typeface="Arial" panose="020B0604020202020204" pitchFamily="34" charset="0"/>
                <a:cs typeface="Arial" panose="020B0604020202020204" pitchFamily="34" charset="0"/>
              </a:defRPr>
            </a:lvl4pPr>
            <a:lvl5pPr marL="2178036" indent="-242004" defTabSz="1015072">
              <a:defRPr sz="1000">
                <a:solidFill>
                  <a:schemeClr val="tx1"/>
                </a:solidFill>
                <a:latin typeface="Arial" panose="020B0604020202020204" pitchFamily="34" charset="0"/>
                <a:cs typeface="Arial" panose="020B0604020202020204" pitchFamily="34" charset="0"/>
              </a:defRPr>
            </a:lvl5pPr>
            <a:lvl6pPr marL="2662044" indent="-242004" defTabSz="1015072"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146052" indent="-242004" defTabSz="1015072"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630060" indent="-242004" defTabSz="1015072"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114068" indent="-242004" defTabSz="1015072"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DC62C257-2307-411F-9D46-A30D971B6FB5}" type="slidenum">
              <a:rPr lang="en-US" altLang="en-US" sz="1200" i="1">
                <a:solidFill>
                  <a:schemeClr val="accent1"/>
                </a:solidFill>
                <a:latin typeface="Arial Narrow" panose="020B0606020202030204" pitchFamily="34" charset="0"/>
              </a:rPr>
              <a:pPr/>
              <a:t>20</a:t>
            </a:fld>
            <a:endParaRPr lang="en-US" altLang="en-US" sz="1200" i="1">
              <a:solidFill>
                <a:schemeClr val="accent1"/>
              </a:solidFill>
              <a:latin typeface="Arial Narrow" panose="020B0606020202030204" pitchFamily="34" charset="0"/>
            </a:endParaRPr>
          </a:p>
        </p:txBody>
      </p:sp>
      <p:sp>
        <p:nvSpPr>
          <p:cNvPr id="90117"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i="1">
                <a:solidFill>
                  <a:schemeClr val="accent1"/>
                </a:solidFill>
                <a:latin typeface="Arial Narrow" panose="020B0606020202030204" pitchFamily="34" charset="0"/>
              </a:defRPr>
            </a:lvl1pPr>
            <a:lvl2pPr marL="786512" indent="-302504">
              <a:defRPr sz="2600" i="1">
                <a:solidFill>
                  <a:schemeClr val="accent1"/>
                </a:solidFill>
                <a:latin typeface="Arial Narrow" panose="020B0606020202030204" pitchFamily="34" charset="0"/>
              </a:defRPr>
            </a:lvl2pPr>
            <a:lvl3pPr marL="1210020" indent="-242004">
              <a:defRPr sz="2600" i="1">
                <a:solidFill>
                  <a:schemeClr val="accent1"/>
                </a:solidFill>
                <a:latin typeface="Arial Narrow" panose="020B0606020202030204" pitchFamily="34" charset="0"/>
              </a:defRPr>
            </a:lvl3pPr>
            <a:lvl4pPr marL="1694028" indent="-242004">
              <a:defRPr sz="2600" i="1">
                <a:solidFill>
                  <a:schemeClr val="accent1"/>
                </a:solidFill>
                <a:latin typeface="Arial Narrow" panose="020B0606020202030204" pitchFamily="34" charset="0"/>
              </a:defRPr>
            </a:lvl4pPr>
            <a:lvl5pPr marL="2178036" indent="-242004">
              <a:defRPr sz="2600" i="1">
                <a:solidFill>
                  <a:schemeClr val="accent1"/>
                </a:solidFill>
                <a:latin typeface="Arial Narrow" panose="020B0606020202030204" pitchFamily="34" charset="0"/>
              </a:defRPr>
            </a:lvl5pPr>
            <a:lvl6pPr marL="2662044" indent="-242004" eaLnBrk="0" fontAlgn="base" hangingPunct="0">
              <a:spcBef>
                <a:spcPct val="0"/>
              </a:spcBef>
              <a:spcAft>
                <a:spcPct val="0"/>
              </a:spcAft>
              <a:defRPr sz="2600" i="1">
                <a:solidFill>
                  <a:schemeClr val="accent1"/>
                </a:solidFill>
                <a:latin typeface="Arial Narrow" panose="020B0606020202030204" pitchFamily="34" charset="0"/>
              </a:defRPr>
            </a:lvl6pPr>
            <a:lvl7pPr marL="3146052" indent="-242004" eaLnBrk="0" fontAlgn="base" hangingPunct="0">
              <a:spcBef>
                <a:spcPct val="0"/>
              </a:spcBef>
              <a:spcAft>
                <a:spcPct val="0"/>
              </a:spcAft>
              <a:defRPr sz="2600" i="1">
                <a:solidFill>
                  <a:schemeClr val="accent1"/>
                </a:solidFill>
                <a:latin typeface="Arial Narrow" panose="020B0606020202030204" pitchFamily="34" charset="0"/>
              </a:defRPr>
            </a:lvl7pPr>
            <a:lvl8pPr marL="3630060" indent="-242004" eaLnBrk="0" fontAlgn="base" hangingPunct="0">
              <a:spcBef>
                <a:spcPct val="0"/>
              </a:spcBef>
              <a:spcAft>
                <a:spcPct val="0"/>
              </a:spcAft>
              <a:defRPr sz="2600" i="1">
                <a:solidFill>
                  <a:schemeClr val="accent1"/>
                </a:solidFill>
                <a:latin typeface="Arial Narrow" panose="020B0606020202030204" pitchFamily="34" charset="0"/>
              </a:defRPr>
            </a:lvl8pPr>
            <a:lvl9pPr marL="4114068" indent="-242004" eaLnBrk="0" fontAlgn="base" hangingPunct="0">
              <a:spcBef>
                <a:spcPct val="0"/>
              </a:spcBef>
              <a:spcAft>
                <a:spcPct val="0"/>
              </a:spcAft>
              <a:defRPr sz="2600" i="1">
                <a:solidFill>
                  <a:schemeClr val="accent1"/>
                </a:solidFill>
                <a:latin typeface="Arial Narrow" panose="020B0606020202030204" pitchFamily="34" charset="0"/>
              </a:defRPr>
            </a:lvl9pPr>
          </a:lstStyle>
          <a:p>
            <a:pPr>
              <a:defRPr/>
            </a:pPr>
            <a:endParaRPr lang="en-US" altLang="en-US" sz="1200"/>
          </a:p>
        </p:txBody>
      </p:sp>
    </p:spTree>
    <p:extLst>
      <p:ext uri="{BB962C8B-B14F-4D97-AF65-F5344CB8AC3E}">
        <p14:creationId xmlns:p14="http://schemas.microsoft.com/office/powerpoint/2010/main" val="836782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kumimoji="1" lang="en-US" sz="18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kumimoji="1" lang="en-US" sz="1800">
                <a:latin typeface="Times New Roman" pitchFamily="18" charset="0"/>
              </a:endParaRPr>
            </a:p>
          </p:txBody>
        </p:sp>
      </p:grpSp>
      <p:grpSp>
        <p:nvGrpSpPr>
          <p:cNvPr id="7" name="Group 5"/>
          <p:cNvGrpSpPr>
            <a:grpSpLocks/>
          </p:cNvGrpSpPr>
          <p:nvPr/>
        </p:nvGrpSpPr>
        <p:grpSpPr bwMode="auto">
          <a:xfrm>
            <a:off x="3632200" y="5014915"/>
            <a:ext cx="4876800" cy="319087"/>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en-US" sz="1350"/>
            </a:p>
          </p:txBody>
        </p:sp>
        <p:sp>
          <p:nvSpPr>
            <p:cNvPr id="9" name="AutoShape 7"/>
            <p:cNvSpPr>
              <a:spLocks noChangeArrowheads="1"/>
            </p:cNvSpPr>
            <p:nvPr/>
          </p:nvSpPr>
          <p:spPr bwMode="auto">
            <a:xfrm>
              <a:off x="5196" y="3080"/>
              <a:ext cx="164" cy="201"/>
            </a:xfrm>
            <a:prstGeom prst="flowChartDelay">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endParaRPr lang="en-US" sz="1350"/>
            </a:p>
          </p:txBody>
        </p:sp>
      </p:grpSp>
      <p:pic>
        <p:nvPicPr>
          <p:cNvPr id="10"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52402"/>
            <a:ext cx="403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4" name="Rectangle 8"/>
          <p:cNvSpPr>
            <a:spLocks noGrp="1" noChangeArrowheads="1"/>
          </p:cNvSpPr>
          <p:nvPr>
            <p:ph type="subTitle" idx="1"/>
          </p:nvPr>
        </p:nvSpPr>
        <p:spPr>
          <a:xfrm>
            <a:off x="4673601" y="3054351"/>
            <a:ext cx="4013200" cy="1822450"/>
          </a:xfrm>
        </p:spPr>
        <p:txBody>
          <a:bodyPr anchor="b"/>
          <a:lstStyle>
            <a:lvl1pPr marL="0" indent="0">
              <a:buFont typeface="Wingdings" pitchFamily="2" charset="2"/>
              <a:buNone/>
              <a:defRPr>
                <a:solidFill>
                  <a:srgbClr val="663300"/>
                </a:solidFill>
              </a:defRPr>
            </a:lvl1pPr>
          </a:lstStyle>
          <a:p>
            <a:r>
              <a:rPr lang="en-US" smtClean="0"/>
              <a:t>Click to edit Master subtitle style</a:t>
            </a:r>
            <a:endParaRPr lang="en-US"/>
          </a:p>
        </p:txBody>
      </p:sp>
      <p:sp>
        <p:nvSpPr>
          <p:cNvPr id="2498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sz="3600">
                <a:solidFill>
                  <a:schemeClr val="tx1"/>
                </a:solidFill>
              </a:defRPr>
            </a:lvl1pPr>
          </a:lstStyle>
          <a:p>
            <a:r>
              <a:rPr lang="en-US" smtClean="0"/>
              <a:t>Click to edit Master title style</a:t>
            </a:r>
            <a:endParaRPr lang="en-US"/>
          </a:p>
        </p:txBody>
      </p:sp>
      <p:sp>
        <p:nvSpPr>
          <p:cNvPr id="11" name="Rectangle 9"/>
          <p:cNvSpPr>
            <a:spLocks noGrp="1" noChangeArrowheads="1"/>
          </p:cNvSpPr>
          <p:nvPr>
            <p:ph type="dt" sz="quarter" idx="10"/>
          </p:nvPr>
        </p:nvSpPr>
        <p:spPr>
          <a:xfrm>
            <a:off x="914401" y="6172202"/>
            <a:ext cx="2130425" cy="474663"/>
          </a:xfrm>
        </p:spPr>
        <p:txBody>
          <a:bodyPr/>
          <a:lstStyle>
            <a:lvl1pPr>
              <a:defRPr sz="1050">
                <a:solidFill>
                  <a:schemeClr val="bg1"/>
                </a:solidFill>
              </a:defRPr>
            </a:lvl1pPr>
          </a:lstStyle>
          <a:p>
            <a:fld id="{3B765808-48E6-4FA6-9FED-C51D2A81A1FD}" type="datetime1">
              <a:rPr lang="en-US" smtClean="0"/>
              <a:t>10/10/2017</a:t>
            </a:fld>
            <a:endParaRPr lang="en-US"/>
          </a:p>
        </p:txBody>
      </p:sp>
      <p:sp>
        <p:nvSpPr>
          <p:cNvPr id="12" name="Rectangle 10"/>
          <p:cNvSpPr>
            <a:spLocks noGrp="1" noChangeArrowheads="1"/>
          </p:cNvSpPr>
          <p:nvPr>
            <p:ph type="ftr" sz="quarter" idx="11"/>
          </p:nvPr>
        </p:nvSpPr>
        <p:spPr>
          <a:xfrm>
            <a:off x="3276600" y="6248402"/>
            <a:ext cx="5411788" cy="474663"/>
          </a:xfrm>
        </p:spPr>
        <p:txBody>
          <a:bodyPr/>
          <a:lstStyle>
            <a:lvl1pPr>
              <a:defRPr/>
            </a:lvl1pPr>
          </a:lstStyle>
          <a:p>
            <a:r>
              <a:rPr lang="en-US" smtClean="0"/>
              <a:t>State Reporting Overview for Administrators V4.0, 6/2017</a:t>
            </a:r>
            <a:endParaRPr lang="en-US"/>
          </a:p>
        </p:txBody>
      </p:sp>
    </p:spTree>
    <p:extLst>
      <p:ext uri="{BB962C8B-B14F-4D97-AF65-F5344CB8AC3E}">
        <p14:creationId xmlns:p14="http://schemas.microsoft.com/office/powerpoint/2010/main" val="16983658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191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191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9F1F0233-31E0-4335-8D19-FB2A7C1321B7}" type="datetime1">
              <a:rPr lang="en-US" smtClean="0">
                <a:solidFill>
                  <a:srgbClr val="003366"/>
                </a:solidFill>
              </a:rPr>
              <a:t>10/10/2017</a:t>
            </a:fld>
            <a:endParaRPr lang="en-US" dirty="0">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solidFill>
                  <a:srgbClr val="003366"/>
                </a:solidFill>
              </a:rPr>
              <a:t>State Reporting Overview for Administrators V4.0, 6/2017</a:t>
            </a:r>
            <a:endParaRPr lang="en-US" dirty="0">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09EA43A2-B4E3-403D-B646-A570092A65D2}" type="slidenum">
              <a:rPr lang="en-US">
                <a:solidFill>
                  <a:srgbClr val="003366"/>
                </a:solidFill>
              </a:rPr>
              <a:pPr>
                <a:defRPr/>
              </a:pPr>
              <a:t>‹#›</a:t>
            </a:fld>
            <a:endParaRPr lang="en-US" dirty="0">
              <a:solidFill>
                <a:srgbClr val="003366"/>
              </a:solidFill>
            </a:endParaRPr>
          </a:p>
        </p:txBody>
      </p:sp>
    </p:spTree>
    <p:extLst>
      <p:ext uri="{BB962C8B-B14F-4D97-AF65-F5344CB8AC3E}">
        <p14:creationId xmlns:p14="http://schemas.microsoft.com/office/powerpoint/2010/main" val="45007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fld id="{0D9FAB62-08EB-4148-A9D6-D520F887D194}" type="datetime1">
              <a:rPr lang="en-US" smtClean="0">
                <a:solidFill>
                  <a:srgbClr val="003366"/>
                </a:solidFill>
              </a:rPr>
              <a:t>10/10/2017</a:t>
            </a:fld>
            <a:endParaRPr lang="en-US" dirty="0">
              <a:solidFill>
                <a:srgbClr val="003366"/>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r>
              <a:rPr lang="en-US" smtClean="0">
                <a:solidFill>
                  <a:srgbClr val="003366"/>
                </a:solidFill>
              </a:rPr>
              <a:t>State Reporting Overview for Administrators V4.0, 6/2017</a:t>
            </a:r>
            <a:endParaRPr lang="en-US" dirty="0">
              <a:solidFill>
                <a:srgbClr val="003366"/>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49BEC4F1-57D4-4D09-8107-BE29184386AC}" type="slidenum">
              <a:rPr lang="en-US">
                <a:solidFill>
                  <a:srgbClr val="003366"/>
                </a:solidFill>
              </a:rPr>
              <a:pPr>
                <a:defRPr/>
              </a:pPr>
              <a:t>‹#›</a:t>
            </a:fld>
            <a:endParaRPr lang="en-US" dirty="0">
              <a:solidFill>
                <a:srgbClr val="003366"/>
              </a:solidFill>
            </a:endParaRPr>
          </a:p>
        </p:txBody>
      </p:sp>
    </p:spTree>
    <p:extLst>
      <p:ext uri="{BB962C8B-B14F-4D97-AF65-F5344CB8AC3E}">
        <p14:creationId xmlns:p14="http://schemas.microsoft.com/office/powerpoint/2010/main" val="4151248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fld id="{BAD0B403-F6E4-4899-BEE1-D0036B3CA536}" type="datetime1">
              <a:rPr lang="en-US" smtClean="0">
                <a:solidFill>
                  <a:srgbClr val="003366"/>
                </a:solidFill>
              </a:rPr>
              <a:t>10/10/2017</a:t>
            </a:fld>
            <a:endParaRPr lang="en-US" dirty="0">
              <a:solidFill>
                <a:srgbClr val="003366"/>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r>
              <a:rPr lang="en-US" smtClean="0">
                <a:solidFill>
                  <a:srgbClr val="003366"/>
                </a:solidFill>
              </a:rPr>
              <a:t>State Reporting Overview for Administrators V4.0, 6/2017</a:t>
            </a:r>
            <a:endParaRPr lang="en-US" dirty="0">
              <a:solidFill>
                <a:srgbClr val="003366"/>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BB4C87F9-946B-4B3C-9482-D9DBAFCB5320}" type="slidenum">
              <a:rPr lang="en-US">
                <a:solidFill>
                  <a:srgbClr val="003366"/>
                </a:solidFill>
              </a:rPr>
              <a:pPr>
                <a:defRPr/>
              </a:pPr>
              <a:t>‹#›</a:t>
            </a:fld>
            <a:endParaRPr lang="en-US" dirty="0">
              <a:solidFill>
                <a:srgbClr val="003366"/>
              </a:solidFill>
            </a:endParaRPr>
          </a:p>
        </p:txBody>
      </p:sp>
    </p:spTree>
    <p:extLst>
      <p:ext uri="{BB962C8B-B14F-4D97-AF65-F5344CB8AC3E}">
        <p14:creationId xmlns:p14="http://schemas.microsoft.com/office/powerpoint/2010/main" val="4053004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0930B3B7-8784-4E4B-BF21-7E80124043FD}" type="datetime1">
              <a:rPr lang="en-US" smtClean="0">
                <a:solidFill>
                  <a:srgbClr val="003366"/>
                </a:solidFill>
              </a:rPr>
              <a:t>10/10/2017</a:t>
            </a:fld>
            <a:endParaRPr lang="en-US" dirty="0">
              <a:solidFill>
                <a:srgbClr val="003366"/>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r>
              <a:rPr lang="en-US" smtClean="0">
                <a:solidFill>
                  <a:srgbClr val="003366"/>
                </a:solidFill>
              </a:rPr>
              <a:t>State Reporting Overview for Administrators V4.0, 6/2017</a:t>
            </a:r>
            <a:endParaRPr lang="en-US" dirty="0">
              <a:solidFill>
                <a:srgbClr val="003366"/>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D5449987-D549-4136-9617-497F91F4508D}" type="slidenum">
              <a:rPr lang="en-US">
                <a:solidFill>
                  <a:srgbClr val="003366"/>
                </a:solidFill>
              </a:rPr>
              <a:pPr>
                <a:defRPr/>
              </a:pPr>
              <a:t>‹#›</a:t>
            </a:fld>
            <a:endParaRPr lang="en-US" dirty="0">
              <a:solidFill>
                <a:srgbClr val="003366"/>
              </a:solidFill>
            </a:endParaRPr>
          </a:p>
        </p:txBody>
      </p:sp>
    </p:spTree>
    <p:extLst>
      <p:ext uri="{BB962C8B-B14F-4D97-AF65-F5344CB8AC3E}">
        <p14:creationId xmlns:p14="http://schemas.microsoft.com/office/powerpoint/2010/main" val="1601047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AB07358D-665E-4253-9BFB-7DD640E0F8D8}" type="datetime1">
              <a:rPr lang="en-US" smtClean="0">
                <a:solidFill>
                  <a:srgbClr val="003366"/>
                </a:solidFill>
              </a:rPr>
              <a:t>10/10/2017</a:t>
            </a:fld>
            <a:endParaRPr lang="en-US" dirty="0">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solidFill>
                  <a:srgbClr val="003366"/>
                </a:solidFill>
              </a:rPr>
              <a:t>State Reporting Overview for Administrators V4.0, 6/2017</a:t>
            </a:r>
            <a:endParaRPr lang="en-US" dirty="0">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AF90469F-BED0-4277-9EE9-74AE5DC0FCC3}" type="slidenum">
              <a:rPr lang="en-US">
                <a:solidFill>
                  <a:srgbClr val="003366"/>
                </a:solidFill>
              </a:rPr>
              <a:pPr>
                <a:defRPr/>
              </a:pPr>
              <a:t>‹#›</a:t>
            </a:fld>
            <a:endParaRPr lang="en-US" dirty="0">
              <a:solidFill>
                <a:srgbClr val="003366"/>
              </a:solidFill>
            </a:endParaRPr>
          </a:p>
        </p:txBody>
      </p:sp>
    </p:spTree>
    <p:extLst>
      <p:ext uri="{BB962C8B-B14F-4D97-AF65-F5344CB8AC3E}">
        <p14:creationId xmlns:p14="http://schemas.microsoft.com/office/powerpoint/2010/main" val="192593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41C28D30-4A0F-416D-8511-6C34666CE34B}" type="datetime1">
              <a:rPr lang="en-US" smtClean="0">
                <a:solidFill>
                  <a:srgbClr val="003366"/>
                </a:solidFill>
              </a:rPr>
              <a:t>10/10/2017</a:t>
            </a:fld>
            <a:endParaRPr lang="en-US" dirty="0">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solidFill>
                  <a:srgbClr val="003366"/>
                </a:solidFill>
              </a:rPr>
              <a:t>State Reporting Overview for Administrators V4.0, 6/2017</a:t>
            </a:r>
            <a:endParaRPr lang="en-US" dirty="0">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5DDD43CB-BE3B-4B9F-8E63-743213D1AF5C}" type="slidenum">
              <a:rPr lang="en-US">
                <a:solidFill>
                  <a:srgbClr val="003366"/>
                </a:solidFill>
              </a:rPr>
              <a:pPr>
                <a:defRPr/>
              </a:pPr>
              <a:t>‹#›</a:t>
            </a:fld>
            <a:endParaRPr lang="en-US" dirty="0">
              <a:solidFill>
                <a:srgbClr val="003366"/>
              </a:solidFill>
            </a:endParaRPr>
          </a:p>
        </p:txBody>
      </p:sp>
    </p:spTree>
    <p:extLst>
      <p:ext uri="{BB962C8B-B14F-4D97-AF65-F5344CB8AC3E}">
        <p14:creationId xmlns:p14="http://schemas.microsoft.com/office/powerpoint/2010/main" val="3345027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5F8901A9-CFB6-47F4-A496-62D93EBF7320}" type="datetime1">
              <a:rPr lang="en-US" smtClean="0">
                <a:solidFill>
                  <a:srgbClr val="003366"/>
                </a:solidFill>
              </a:rPr>
              <a:t>10/10/2017</a:t>
            </a:fld>
            <a:endParaRPr 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solidFill>
                  <a:srgbClr val="003366"/>
                </a:solidFill>
              </a:rPr>
              <a:t>State Reporting Overview for Administrators V4.0, 6/2017</a:t>
            </a:r>
            <a:endParaRPr lang="en-US"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40360FB-8488-4978-B883-72D816ACE787}" type="slidenum">
              <a:rPr lang="en-US">
                <a:solidFill>
                  <a:srgbClr val="003366"/>
                </a:solidFill>
              </a:rPr>
              <a:pPr>
                <a:defRPr/>
              </a:pPr>
              <a:t>‹#›</a:t>
            </a:fld>
            <a:endParaRPr lang="en-US" dirty="0">
              <a:solidFill>
                <a:srgbClr val="003366"/>
              </a:solidFill>
            </a:endParaRPr>
          </a:p>
        </p:txBody>
      </p:sp>
    </p:spTree>
    <p:extLst>
      <p:ext uri="{BB962C8B-B14F-4D97-AF65-F5344CB8AC3E}">
        <p14:creationId xmlns:p14="http://schemas.microsoft.com/office/powerpoint/2010/main" val="2422965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71450"/>
            <a:ext cx="2133600" cy="5391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71450"/>
            <a:ext cx="6248400" cy="5391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404383E4-D77C-413A-A66A-3C056F826828}" type="datetime1">
              <a:rPr lang="en-US" smtClean="0">
                <a:solidFill>
                  <a:srgbClr val="003366"/>
                </a:solidFill>
              </a:rPr>
              <a:t>10/10/2017</a:t>
            </a:fld>
            <a:endParaRPr 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solidFill>
                  <a:srgbClr val="003366"/>
                </a:solidFill>
              </a:rPr>
              <a:t>State Reporting Overview for Administrators V4.0, 6/2017</a:t>
            </a:r>
            <a:endParaRPr lang="en-US"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3883A0E-6B47-4F52-81AF-1BEDD153A91D}" type="slidenum">
              <a:rPr lang="en-US">
                <a:solidFill>
                  <a:srgbClr val="003366"/>
                </a:solidFill>
              </a:rPr>
              <a:pPr>
                <a:defRPr/>
              </a:pPr>
              <a:t>‹#›</a:t>
            </a:fld>
            <a:endParaRPr lang="en-US" dirty="0">
              <a:solidFill>
                <a:srgbClr val="003366"/>
              </a:solidFill>
            </a:endParaRPr>
          </a:p>
        </p:txBody>
      </p:sp>
    </p:spTree>
    <p:extLst>
      <p:ext uri="{BB962C8B-B14F-4D97-AF65-F5344CB8AC3E}">
        <p14:creationId xmlns:p14="http://schemas.microsoft.com/office/powerpoint/2010/main" val="167629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71450"/>
            <a:ext cx="5486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95400"/>
            <a:ext cx="8534400" cy="4267200"/>
          </a:xfrm>
        </p:spPr>
        <p:txBody>
          <a:bodyPr/>
          <a:lstStyle/>
          <a:p>
            <a:pPr lvl="0"/>
            <a:endParaRPr lang="en-US" noProof="0" dirty="0" smtClean="0"/>
          </a:p>
        </p:txBody>
      </p:sp>
      <p:sp>
        <p:nvSpPr>
          <p:cNvPr id="4" name="Rectangle 11"/>
          <p:cNvSpPr>
            <a:spLocks noGrp="1" noChangeArrowheads="1"/>
          </p:cNvSpPr>
          <p:nvPr>
            <p:ph type="dt" sz="half" idx="10"/>
          </p:nvPr>
        </p:nvSpPr>
        <p:spPr>
          <a:ln/>
        </p:spPr>
        <p:txBody>
          <a:bodyPr/>
          <a:lstStyle>
            <a:lvl1pPr>
              <a:defRPr/>
            </a:lvl1pPr>
          </a:lstStyle>
          <a:p>
            <a:pPr>
              <a:defRPr/>
            </a:pPr>
            <a:fld id="{F2C96E39-BD56-4D92-AFD0-D5FA8F128163}" type="datetime1">
              <a:rPr lang="en-US" smtClean="0">
                <a:solidFill>
                  <a:srgbClr val="003366"/>
                </a:solidFill>
              </a:rPr>
              <a:t>10/10/2017</a:t>
            </a:fld>
            <a:endParaRPr 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solidFill>
                  <a:srgbClr val="003366"/>
                </a:solidFill>
              </a:rPr>
              <a:t>State Reporting Overview for Administrators V4.0, 6/2017</a:t>
            </a:r>
            <a:endParaRPr lang="en-US"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78ECD48-E902-4482-A124-C1210449B9C1}" type="slidenum">
              <a:rPr lang="en-US">
                <a:solidFill>
                  <a:srgbClr val="003366"/>
                </a:solidFill>
              </a:rPr>
              <a:pPr>
                <a:defRPr/>
              </a:pPr>
              <a:t>‹#›</a:t>
            </a:fld>
            <a:endParaRPr lang="en-US" dirty="0">
              <a:solidFill>
                <a:srgbClr val="003366"/>
              </a:solidFill>
            </a:endParaRPr>
          </a:p>
        </p:txBody>
      </p:sp>
    </p:spTree>
    <p:extLst>
      <p:ext uri="{BB962C8B-B14F-4D97-AF65-F5344CB8AC3E}">
        <p14:creationId xmlns:p14="http://schemas.microsoft.com/office/powerpoint/2010/main" val="190725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5181600"/>
            <a:ext cx="5486400" cy="533400"/>
          </a:xfrm>
        </p:spPr>
        <p:txBody>
          <a:bodyPr anchor="ctr"/>
          <a:lstStyle>
            <a:lvl1pPr algn="ctr">
              <a:defRPr sz="4000">
                <a:solidFill>
                  <a:schemeClr val="tx1"/>
                </a:solidFill>
              </a:defRPr>
            </a:lvl1pPr>
          </a:lstStyle>
          <a:p>
            <a:r>
              <a:rPr lang="en-US" dirty="0" smtClean="0"/>
              <a:t>Click to edit section title</a:t>
            </a:r>
            <a:endParaRPr lang="en-US" dirty="0"/>
          </a:p>
        </p:txBody>
      </p:sp>
      <p:sp>
        <p:nvSpPr>
          <p:cNvPr id="3" name="Date Placeholder 2"/>
          <p:cNvSpPr>
            <a:spLocks noGrp="1"/>
          </p:cNvSpPr>
          <p:nvPr>
            <p:ph type="dt" sz="half" idx="10"/>
          </p:nvPr>
        </p:nvSpPr>
        <p:spPr/>
        <p:txBody>
          <a:bodyPr/>
          <a:lstStyle/>
          <a:p>
            <a:fld id="{BA3E2D98-D58F-4E03-8624-E6B3FB9DCC20}" type="datetime1">
              <a:rPr lang="en-US" smtClean="0"/>
              <a:t>10/10/2017</a:t>
            </a:fld>
            <a:endParaRPr lang="en-US"/>
          </a:p>
        </p:txBody>
      </p:sp>
      <p:sp>
        <p:nvSpPr>
          <p:cNvPr id="4" name="Footer Placeholder 3"/>
          <p:cNvSpPr>
            <a:spLocks noGrp="1"/>
          </p:cNvSpPr>
          <p:nvPr>
            <p:ph type="ftr" sz="quarter" idx="11"/>
          </p:nvPr>
        </p:nvSpPr>
        <p:spPr/>
        <p:txBody>
          <a:bodyPr/>
          <a:lstStyle/>
          <a:p>
            <a:r>
              <a:rPr lang="en-US" smtClean="0"/>
              <a:t>State Reporting Overview for Administrators V4.0, 6/2017</a:t>
            </a:r>
            <a:endParaRPr lang="en-US"/>
          </a:p>
        </p:txBody>
      </p:sp>
      <p:sp>
        <p:nvSpPr>
          <p:cNvPr id="5" name="Slide Number Placeholder 4"/>
          <p:cNvSpPr>
            <a:spLocks noGrp="1"/>
          </p:cNvSpPr>
          <p:nvPr>
            <p:ph type="sldNum" sz="quarter" idx="12"/>
          </p:nvPr>
        </p:nvSpPr>
        <p:spPr/>
        <p:txBody>
          <a:bodyPr/>
          <a:lstStyle>
            <a:lvl1pPr>
              <a:defRPr sz="1350"/>
            </a:lvl1pPr>
          </a:lstStyle>
          <a:p>
            <a:fld id="{84E91884-CAC6-40C5-8951-05CEBB3430F4}" type="slidenum">
              <a:rPr lang="en-US" smtClean="0"/>
              <a:pPr/>
              <a:t>‹#›</a:t>
            </a:fld>
            <a:endParaRPr lang="en-US"/>
          </a:p>
        </p:txBody>
      </p:sp>
    </p:spTree>
    <p:extLst>
      <p:ext uri="{BB962C8B-B14F-4D97-AF65-F5344CB8AC3E}">
        <p14:creationId xmlns:p14="http://schemas.microsoft.com/office/powerpoint/2010/main" val="17815308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57023A95-34BF-4075-B547-4408FA90C1FE}" type="datetime1">
              <a:rPr lang="en-US" smtClean="0"/>
              <a:t>10/10/2017</a:t>
            </a:fld>
            <a:endParaRPr lang="en-US"/>
          </a:p>
        </p:txBody>
      </p:sp>
      <p:sp>
        <p:nvSpPr>
          <p:cNvPr id="5" name="Rectangle 12"/>
          <p:cNvSpPr>
            <a:spLocks noGrp="1" noChangeArrowheads="1"/>
          </p:cNvSpPr>
          <p:nvPr>
            <p:ph type="ftr" sz="quarter" idx="11"/>
          </p:nvPr>
        </p:nvSpPr>
        <p:spPr>
          <a:ln/>
        </p:spPr>
        <p:txBody>
          <a:bodyPr/>
          <a:lstStyle>
            <a:lvl1pPr>
              <a:defRPr/>
            </a:lvl1pPr>
          </a:lstStyle>
          <a:p>
            <a:r>
              <a:rPr lang="en-US" smtClean="0"/>
              <a:t>State Reporting Overview for Administrators V4.0, 6/2017</a:t>
            </a:r>
            <a:endParaRPr lang="en-US"/>
          </a:p>
        </p:txBody>
      </p:sp>
      <p:sp>
        <p:nvSpPr>
          <p:cNvPr id="6" name="Rectangle 13"/>
          <p:cNvSpPr>
            <a:spLocks noGrp="1" noChangeArrowheads="1"/>
          </p:cNvSpPr>
          <p:nvPr>
            <p:ph type="sldNum" sz="quarter" idx="12"/>
          </p:nvPr>
        </p:nvSpPr>
        <p:spPr>
          <a:ln/>
        </p:spPr>
        <p:txBody>
          <a:bodyPr/>
          <a:lstStyle>
            <a:lvl1pPr>
              <a:defRPr sz="1350"/>
            </a:lvl1pPr>
          </a:lstStyle>
          <a:p>
            <a:fld id="{84E91884-CAC6-40C5-8951-05CEBB3430F4}" type="slidenum">
              <a:rPr lang="en-US" smtClean="0"/>
              <a:pPr/>
              <a:t>‹#›</a:t>
            </a:fld>
            <a:endParaRPr lang="en-US"/>
          </a:p>
        </p:txBody>
      </p:sp>
    </p:spTree>
    <p:extLst>
      <p:ext uri="{BB962C8B-B14F-4D97-AF65-F5344CB8AC3E}">
        <p14:creationId xmlns:p14="http://schemas.microsoft.com/office/powerpoint/2010/main" val="304019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019800" cy="628650"/>
          </a:xfrm>
        </p:spPr>
        <p:txBody>
          <a:bodyPr>
            <a:normAutofit/>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fld id="{DC788633-DB96-429A-B462-70D1A92D3602}" type="datetime1">
              <a:rPr lang="en-US" smtClean="0"/>
              <a:t>10/10/2017</a:t>
            </a:fld>
            <a:endParaRPr lang="en-US"/>
          </a:p>
        </p:txBody>
      </p:sp>
      <p:sp>
        <p:nvSpPr>
          <p:cNvPr id="4" name="Rectangle 12"/>
          <p:cNvSpPr>
            <a:spLocks noGrp="1" noChangeArrowheads="1"/>
          </p:cNvSpPr>
          <p:nvPr>
            <p:ph type="ftr" sz="quarter" idx="11"/>
          </p:nvPr>
        </p:nvSpPr>
        <p:spPr>
          <a:ln/>
        </p:spPr>
        <p:txBody>
          <a:bodyPr/>
          <a:lstStyle>
            <a:lvl1pPr>
              <a:defRPr/>
            </a:lvl1pPr>
          </a:lstStyle>
          <a:p>
            <a:r>
              <a:rPr lang="en-US" smtClean="0"/>
              <a:t>State Reporting Overview for Administrators V4.0, 6/2017</a:t>
            </a:r>
            <a:endParaRPr lang="en-US"/>
          </a:p>
        </p:txBody>
      </p:sp>
      <p:sp>
        <p:nvSpPr>
          <p:cNvPr id="5" name="Rectangle 13"/>
          <p:cNvSpPr>
            <a:spLocks noGrp="1" noChangeArrowheads="1"/>
          </p:cNvSpPr>
          <p:nvPr>
            <p:ph type="sldNum" sz="quarter" idx="12"/>
          </p:nvPr>
        </p:nvSpPr>
        <p:spPr>
          <a:ln/>
        </p:spPr>
        <p:txBody>
          <a:bodyPr/>
          <a:lstStyle>
            <a:lvl1pPr>
              <a:defRPr sz="1350"/>
            </a:lvl1pPr>
          </a:lstStyle>
          <a:p>
            <a:fld id="{84E91884-CAC6-40C5-8951-05CEBB3430F4}" type="slidenum">
              <a:rPr lang="en-US" smtClean="0"/>
              <a:pPr/>
              <a:t>‹#›</a:t>
            </a:fld>
            <a:endParaRPr lang="en-US"/>
          </a:p>
        </p:txBody>
      </p:sp>
    </p:spTree>
    <p:extLst>
      <p:ext uri="{BB962C8B-B14F-4D97-AF65-F5344CB8AC3E}">
        <p14:creationId xmlns:p14="http://schemas.microsoft.com/office/powerpoint/2010/main" val="97193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State Reporting Overview for Administrators V4.0, 6/2017</a:t>
            </a:r>
            <a:endParaRPr lang="en-US"/>
          </a:p>
        </p:txBody>
      </p:sp>
      <p:sp>
        <p:nvSpPr>
          <p:cNvPr id="3" name="Rectangle 7"/>
          <p:cNvSpPr>
            <a:spLocks noGrp="1" noChangeArrowheads="1"/>
          </p:cNvSpPr>
          <p:nvPr>
            <p:ph type="sldNum" sz="quarter" idx="11"/>
          </p:nvPr>
        </p:nvSpPr>
        <p:spPr>
          <a:ln/>
        </p:spPr>
        <p:txBody>
          <a:bodyPr/>
          <a:lstStyle>
            <a:lvl1pPr>
              <a:defRPr/>
            </a:lvl1pPr>
          </a:lstStyle>
          <a:p>
            <a:pPr>
              <a:defRPr/>
            </a:pPr>
            <a:fld id="{B6E4E66E-A3FA-4FC5-A3F9-CE08F70D26E8}" type="slidenum">
              <a:rPr lang="en-US"/>
              <a:pPr>
                <a:defRPr/>
              </a:pPr>
              <a:t>‹#›</a:t>
            </a:fld>
            <a:endParaRPr lang="en-US"/>
          </a:p>
        </p:txBody>
      </p:sp>
    </p:spTree>
    <p:extLst>
      <p:ext uri="{BB962C8B-B14F-4D97-AF65-F5344CB8AC3E}">
        <p14:creationId xmlns:p14="http://schemas.microsoft.com/office/powerpoint/2010/main" val="26049537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State Reporting Overview for Administrators V4.0, 6/2017</a:t>
            </a:r>
            <a:endParaRPr lang="en-US"/>
          </a:p>
        </p:txBody>
      </p:sp>
      <p:sp>
        <p:nvSpPr>
          <p:cNvPr id="5" name="Rectangle 7"/>
          <p:cNvSpPr>
            <a:spLocks noGrp="1" noChangeArrowheads="1"/>
          </p:cNvSpPr>
          <p:nvPr>
            <p:ph type="sldNum" sz="quarter" idx="11"/>
          </p:nvPr>
        </p:nvSpPr>
        <p:spPr>
          <a:ln/>
        </p:spPr>
        <p:txBody>
          <a:bodyPr/>
          <a:lstStyle>
            <a:lvl1pPr>
              <a:defRPr/>
            </a:lvl1pPr>
          </a:lstStyle>
          <a:p>
            <a:pPr>
              <a:defRPr/>
            </a:pPr>
            <a:fld id="{31CF1115-6064-4240-8C76-227634FB2E2C}" type="slidenum">
              <a:rPr lang="en-US"/>
              <a:pPr>
                <a:defRPr/>
              </a:pPr>
              <a:t>‹#›</a:t>
            </a:fld>
            <a:endParaRPr lang="en-US"/>
          </a:p>
        </p:txBody>
      </p:sp>
    </p:spTree>
    <p:extLst>
      <p:ext uri="{BB962C8B-B14F-4D97-AF65-F5344CB8AC3E}">
        <p14:creationId xmlns:p14="http://schemas.microsoft.com/office/powerpoint/2010/main" val="83742175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sz="2400" dirty="0">
                <a:solidFill>
                  <a:srgbClr val="003366"/>
                </a:solidFill>
                <a:latin typeface="Times New Roman" pitchFamily="18" charset="0"/>
                <a:cs typeface="Arial"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endParaRPr kumimoji="1" lang="en-US" sz="2400" dirty="0">
                <a:solidFill>
                  <a:srgbClr val="003366"/>
                </a:solidFill>
                <a:latin typeface="Times New Roman" pitchFamily="18" charset="0"/>
                <a:cs typeface="Arial" charset="0"/>
              </a:endParaRPr>
            </a:p>
          </p:txBody>
        </p:sp>
      </p:grpSp>
      <p:grpSp>
        <p:nvGrpSpPr>
          <p:cNvPr id="7" name="Group 5"/>
          <p:cNvGrpSpPr>
            <a:grpSpLocks/>
          </p:cNvGrpSpPr>
          <p:nvPr/>
        </p:nvGrpSpPr>
        <p:grpSpPr bwMode="auto">
          <a:xfrm>
            <a:off x="3632200" y="5014913"/>
            <a:ext cx="4876800" cy="319087"/>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sp>
          <p:nvSpPr>
            <p:cNvPr id="9" name="AutoShape 7"/>
            <p:cNvSpPr>
              <a:spLocks noChangeArrowheads="1"/>
            </p:cNvSpPr>
            <p:nvPr/>
          </p:nvSpPr>
          <p:spPr bwMode="auto">
            <a:xfrm>
              <a:off x="5196" y="3080"/>
              <a:ext cx="164" cy="201"/>
            </a:xfrm>
            <a:prstGeom prst="flowChartDelay">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grpSp>
      <p:pic>
        <p:nvPicPr>
          <p:cNvPr id="10"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00600" y="152400"/>
            <a:ext cx="403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4" name="Rectangle 8"/>
          <p:cNvSpPr>
            <a:spLocks noGrp="1" noChangeArrowheads="1"/>
          </p:cNvSpPr>
          <p:nvPr>
            <p:ph type="subTitle" idx="1"/>
          </p:nvPr>
        </p:nvSpPr>
        <p:spPr>
          <a:xfrm>
            <a:off x="4673600" y="3054351"/>
            <a:ext cx="4013200" cy="1822450"/>
          </a:xfrm>
        </p:spPr>
        <p:txBody>
          <a:bodyPr anchor="b"/>
          <a:lstStyle>
            <a:lvl1pPr marL="0" indent="0">
              <a:buFont typeface="Wingdings" pitchFamily="2" charset="2"/>
              <a:buNone/>
              <a:defRPr>
                <a:solidFill>
                  <a:srgbClr val="663300"/>
                </a:solidFill>
              </a:defRPr>
            </a:lvl1pPr>
          </a:lstStyle>
          <a:p>
            <a:r>
              <a:rPr lang="en-US"/>
              <a:t>Click to edit Master subtitle style</a:t>
            </a:r>
          </a:p>
        </p:txBody>
      </p:sp>
      <p:sp>
        <p:nvSpPr>
          <p:cNvPr id="2498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1" name="Rectangle 9"/>
          <p:cNvSpPr>
            <a:spLocks noGrp="1" noChangeArrowheads="1"/>
          </p:cNvSpPr>
          <p:nvPr>
            <p:ph type="dt" sz="quarter" idx="10"/>
          </p:nvPr>
        </p:nvSpPr>
        <p:spPr>
          <a:xfrm>
            <a:off x="914400" y="6172200"/>
            <a:ext cx="2130425" cy="474663"/>
          </a:xfrm>
        </p:spPr>
        <p:txBody>
          <a:bodyPr/>
          <a:lstStyle>
            <a:lvl1pPr>
              <a:defRPr sz="1400">
                <a:solidFill>
                  <a:schemeClr val="bg1"/>
                </a:solidFill>
              </a:defRPr>
            </a:lvl1pPr>
          </a:lstStyle>
          <a:p>
            <a:pPr>
              <a:defRPr/>
            </a:pPr>
            <a:fld id="{29872308-BFD8-43F8-919B-930AF4346B83}" type="datetime1">
              <a:rPr lang="en-US" smtClean="0">
                <a:solidFill>
                  <a:srgbClr val="FFFFFF"/>
                </a:solidFill>
              </a:rPr>
              <a:t>10/10/2017</a:t>
            </a:fld>
            <a:endParaRPr lang="en-US" dirty="0">
              <a:solidFill>
                <a:srgbClr val="FFFFFF"/>
              </a:solidFill>
            </a:endParaRPr>
          </a:p>
        </p:txBody>
      </p:sp>
      <p:sp>
        <p:nvSpPr>
          <p:cNvPr id="12" name="Rectangle 10"/>
          <p:cNvSpPr>
            <a:spLocks noGrp="1" noChangeArrowheads="1"/>
          </p:cNvSpPr>
          <p:nvPr>
            <p:ph type="ftr" sz="quarter" idx="11"/>
          </p:nvPr>
        </p:nvSpPr>
        <p:spPr>
          <a:xfrm>
            <a:off x="3276600" y="6248400"/>
            <a:ext cx="5411788" cy="474663"/>
          </a:xfrm>
        </p:spPr>
        <p:txBody>
          <a:bodyPr/>
          <a:lstStyle>
            <a:lvl1pPr>
              <a:defRPr/>
            </a:lvl1pPr>
          </a:lstStyle>
          <a:p>
            <a:pPr>
              <a:defRPr/>
            </a:pPr>
            <a:r>
              <a:rPr lang="en-US" smtClean="0">
                <a:solidFill>
                  <a:srgbClr val="003366"/>
                </a:solidFill>
              </a:rPr>
              <a:t>State Reporting Overview for Administrators V4.0, 6/2017</a:t>
            </a:r>
            <a:endParaRPr lang="en-US" dirty="0">
              <a:solidFill>
                <a:srgbClr val="003366"/>
              </a:solidFill>
            </a:endParaRPr>
          </a:p>
        </p:txBody>
      </p:sp>
    </p:spTree>
    <p:extLst>
      <p:ext uri="{BB962C8B-B14F-4D97-AF65-F5344CB8AC3E}">
        <p14:creationId xmlns:p14="http://schemas.microsoft.com/office/powerpoint/2010/main" val="111946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fld id="{273F9908-031C-4D12-8642-10CB570DA7E7}" type="datetime1">
              <a:rPr lang="en-US" smtClean="0">
                <a:solidFill>
                  <a:srgbClr val="003366"/>
                </a:solidFill>
              </a:rPr>
              <a:t>10/10/2017</a:t>
            </a:fld>
            <a:endParaRPr 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solidFill>
                  <a:srgbClr val="003366"/>
                </a:solidFill>
              </a:rPr>
              <a:t>State Reporting Overview for Administrators V4.0, 6/2017</a:t>
            </a:r>
            <a:endParaRPr lang="en-US"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3D46EFB-0A64-4653-9A20-9EFEB001D985}" type="slidenum">
              <a:rPr lang="en-US">
                <a:solidFill>
                  <a:srgbClr val="003366"/>
                </a:solidFill>
              </a:rPr>
              <a:pPr>
                <a:defRPr/>
              </a:pPr>
              <a:t>‹#›</a:t>
            </a:fld>
            <a:endParaRPr lang="en-US" dirty="0">
              <a:solidFill>
                <a:srgbClr val="003366"/>
              </a:solidFill>
            </a:endParaRPr>
          </a:p>
        </p:txBody>
      </p:sp>
    </p:spTree>
    <p:extLst>
      <p:ext uri="{BB962C8B-B14F-4D97-AF65-F5344CB8AC3E}">
        <p14:creationId xmlns:p14="http://schemas.microsoft.com/office/powerpoint/2010/main" val="575062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ED43230E-9371-4751-A977-2D79C6237518}" type="datetime1">
              <a:rPr lang="en-US" smtClean="0">
                <a:solidFill>
                  <a:srgbClr val="003366"/>
                </a:solidFill>
              </a:rPr>
              <a:t>10/10/2017</a:t>
            </a:fld>
            <a:endParaRPr lang="en-US" dirty="0">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solidFill>
                  <a:srgbClr val="003366"/>
                </a:solidFill>
              </a:rPr>
              <a:t>State Reporting Overview for Administrators V4.0, 6/2017</a:t>
            </a:r>
            <a:endParaRPr lang="en-US" dirty="0">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CE8E97C-5F26-4DDC-8BC2-BF823C37AC35}" type="slidenum">
              <a:rPr lang="en-US">
                <a:solidFill>
                  <a:srgbClr val="003366"/>
                </a:solidFill>
              </a:rPr>
              <a:pPr>
                <a:defRPr/>
              </a:pPr>
              <a:t>‹#›</a:t>
            </a:fld>
            <a:endParaRPr lang="en-US" dirty="0">
              <a:solidFill>
                <a:srgbClr val="003366"/>
              </a:solidFill>
            </a:endParaRPr>
          </a:p>
        </p:txBody>
      </p:sp>
    </p:spTree>
    <p:extLst>
      <p:ext uri="{BB962C8B-B14F-4D97-AF65-F5344CB8AC3E}">
        <p14:creationId xmlns:p14="http://schemas.microsoft.com/office/powerpoint/2010/main" val="376765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7"/>
          <p:cNvGrpSpPr>
            <a:grpSpLocks/>
          </p:cNvGrpSpPr>
          <p:nvPr/>
        </p:nvGrpSpPr>
        <p:grpSpPr bwMode="auto">
          <a:xfrm>
            <a:off x="1" y="0"/>
            <a:ext cx="7104063" cy="762000"/>
            <a:chOff x="0" y="0"/>
            <a:chExt cx="4475" cy="480"/>
          </a:xfrm>
        </p:grpSpPr>
        <p:sp>
          <p:nvSpPr>
            <p:cNvPr id="1036" name="Rectangle 22"/>
            <p:cNvSpPr>
              <a:spLocks noChangeArrowheads="1"/>
            </p:cNvSpPr>
            <p:nvPr userDrawn="1"/>
          </p:nvSpPr>
          <p:spPr bwMode="auto">
            <a:xfrm>
              <a:off x="0" y="0"/>
              <a:ext cx="4224" cy="480"/>
            </a:xfrm>
            <a:prstGeom prst="rect">
              <a:avLst/>
            </a:prstGeom>
            <a:solidFill>
              <a:srgbClr val="FFCC66"/>
            </a:solidFill>
            <a:ln w="9525">
              <a:solidFill>
                <a:schemeClr val="tx1"/>
              </a:solidFill>
              <a:miter lim="800000"/>
              <a:headEnd/>
              <a:tailEnd/>
            </a:ln>
          </p:spPr>
          <p:txBody>
            <a:bodyPr wrap="none" anchor="ctr"/>
            <a:lstStyle/>
            <a:p>
              <a:pPr algn="l"/>
              <a:endParaRPr lang="en-US" sz="1350"/>
            </a:p>
          </p:txBody>
        </p:sp>
        <p:sp>
          <p:nvSpPr>
            <p:cNvPr id="1037" name="Oval 26"/>
            <p:cNvSpPr>
              <a:spLocks noChangeAspect="1" noChangeArrowheads="1"/>
            </p:cNvSpPr>
            <p:nvPr userDrawn="1"/>
          </p:nvSpPr>
          <p:spPr bwMode="auto">
            <a:xfrm>
              <a:off x="4014" y="2"/>
              <a:ext cx="461" cy="46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en-US" sz="1350"/>
            </a:p>
          </p:txBody>
        </p:sp>
      </p:grpSp>
      <p:grpSp>
        <p:nvGrpSpPr>
          <p:cNvPr id="1027" name="Group 6"/>
          <p:cNvGrpSpPr>
            <a:grpSpLocks/>
          </p:cNvGrpSpPr>
          <p:nvPr/>
        </p:nvGrpSpPr>
        <p:grpSpPr bwMode="auto">
          <a:xfrm>
            <a:off x="228600" y="719138"/>
            <a:ext cx="8915400" cy="74612"/>
            <a:chOff x="144" y="1248"/>
            <a:chExt cx="4656" cy="201"/>
          </a:xfrm>
        </p:grpSpPr>
        <p:sp>
          <p:nvSpPr>
            <p:cNvPr id="1034" name="AutoShape 7"/>
            <p:cNvSpPr>
              <a:spLocks noChangeArrowheads="1"/>
            </p:cNvSpPr>
            <p:nvPr userDrawn="1"/>
          </p:nvSpPr>
          <p:spPr bwMode="auto">
            <a:xfrm>
              <a:off x="384" y="1248"/>
              <a:ext cx="4416" cy="201"/>
            </a:xfrm>
            <a:prstGeom prst="roundRect">
              <a:avLst>
                <a:gd name="adj" fmla="val 0"/>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en-US" sz="1350"/>
            </a:p>
          </p:txBody>
        </p:sp>
        <p:sp>
          <p:nvSpPr>
            <p:cNvPr id="1035" name="AutoShape 8"/>
            <p:cNvSpPr>
              <a:spLocks noChangeArrowheads="1"/>
            </p:cNvSpPr>
            <p:nvPr userDrawn="1"/>
          </p:nvSpPr>
          <p:spPr bwMode="auto">
            <a:xfrm flipH="1">
              <a:off x="144" y="1248"/>
              <a:ext cx="248" cy="201"/>
            </a:xfrm>
            <a:prstGeom prst="flowChartDelay">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l"/>
              <a:endParaRPr lang="en-US" sz="1350"/>
            </a:p>
          </p:txBody>
        </p:sp>
      </p:grpSp>
      <p:sp>
        <p:nvSpPr>
          <p:cNvPr id="1028" name="AutoShape 9"/>
          <p:cNvSpPr>
            <a:spLocks noGrp="1" noChangeArrowheads="1"/>
          </p:cNvSpPr>
          <p:nvPr>
            <p:ph type="title"/>
          </p:nvPr>
        </p:nvSpPr>
        <p:spPr bwMode="auto">
          <a:xfrm>
            <a:off x="304800" y="171450"/>
            <a:ext cx="5486400" cy="5334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10"/>
          <p:cNvSpPr>
            <a:spLocks noGrp="1" noChangeArrowheads="1"/>
          </p:cNvSpPr>
          <p:nvPr>
            <p:ph type="body" idx="1"/>
          </p:nvPr>
        </p:nvSpPr>
        <p:spPr bwMode="auto">
          <a:xfrm>
            <a:off x="304800" y="1295400"/>
            <a:ext cx="8534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8843" name="Rectangle 11"/>
          <p:cNvSpPr>
            <a:spLocks noGrp="1" noChangeArrowheads="1"/>
          </p:cNvSpPr>
          <p:nvPr>
            <p:ph type="dt" sz="half" idx="2"/>
          </p:nvPr>
        </p:nvSpPr>
        <p:spPr bwMode="auto">
          <a:xfrm>
            <a:off x="1219201" y="6634163"/>
            <a:ext cx="2130425" cy="1698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600"/>
            </a:lvl1pPr>
          </a:lstStyle>
          <a:p>
            <a:fld id="{FE34D8DC-E967-467C-82ED-60341B743E8B}" type="datetime1">
              <a:rPr lang="en-US" smtClean="0"/>
              <a:t>10/10/2017</a:t>
            </a:fld>
            <a:endParaRPr lang="en-US"/>
          </a:p>
        </p:txBody>
      </p:sp>
      <p:sp>
        <p:nvSpPr>
          <p:cNvPr id="248844" name="Rectangle 12"/>
          <p:cNvSpPr>
            <a:spLocks noGrp="1" noChangeArrowheads="1"/>
          </p:cNvSpPr>
          <p:nvPr>
            <p:ph type="ftr" sz="quarter" idx="3"/>
          </p:nvPr>
        </p:nvSpPr>
        <p:spPr bwMode="auto">
          <a:xfrm>
            <a:off x="3810000" y="6596063"/>
            <a:ext cx="4878388" cy="246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675"/>
            </a:lvl1pPr>
          </a:lstStyle>
          <a:p>
            <a:r>
              <a:rPr lang="en-US" smtClean="0"/>
              <a:t>State Reporting Overview for Administrators V4.0, 6/2017</a:t>
            </a:r>
            <a:endParaRPr lang="en-US"/>
          </a:p>
        </p:txBody>
      </p:sp>
      <p:sp>
        <p:nvSpPr>
          <p:cNvPr id="248845" name="Rectangle 13"/>
          <p:cNvSpPr>
            <a:spLocks noGrp="1" noChangeArrowheads="1"/>
          </p:cNvSpPr>
          <p:nvPr>
            <p:ph type="sldNum" sz="quarter" idx="4"/>
          </p:nvPr>
        </p:nvSpPr>
        <p:spPr bwMode="auto">
          <a:xfrm>
            <a:off x="147639" y="6492875"/>
            <a:ext cx="587375" cy="3365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eaLnBrk="1" hangingPunct="1">
              <a:defRPr sz="1050" b="1"/>
            </a:lvl1pPr>
          </a:lstStyle>
          <a:p>
            <a:fld id="{84E91884-CAC6-40C5-8951-05CEBB3430F4}" type="slidenum">
              <a:rPr lang="en-US" smtClean="0"/>
              <a:pPr/>
              <a:t>‹#›</a:t>
            </a:fld>
            <a:endParaRPr lang="en-US"/>
          </a:p>
        </p:txBody>
      </p:sp>
      <p:pic>
        <p:nvPicPr>
          <p:cNvPr id="1033" name="Picture 24" descr="calpads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1800" y="152402"/>
            <a:ext cx="22479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511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9" r:id="rId6"/>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100" b="1">
          <a:solidFill>
            <a:srgbClr val="663300"/>
          </a:solidFill>
          <a:latin typeface="+mj-lt"/>
          <a:ea typeface="+mj-ea"/>
          <a:cs typeface="+mj-cs"/>
        </a:defRPr>
      </a:lvl1pPr>
      <a:lvl2pPr algn="l" rtl="0" eaLnBrk="1" fontAlgn="base" hangingPunct="1">
        <a:lnSpc>
          <a:spcPct val="90000"/>
        </a:lnSpc>
        <a:spcBef>
          <a:spcPct val="0"/>
        </a:spcBef>
        <a:spcAft>
          <a:spcPct val="0"/>
        </a:spcAft>
        <a:defRPr sz="2100" b="1">
          <a:solidFill>
            <a:srgbClr val="663300"/>
          </a:solidFill>
          <a:latin typeface="Arial" charset="0"/>
        </a:defRPr>
      </a:lvl2pPr>
      <a:lvl3pPr algn="l" rtl="0" eaLnBrk="1" fontAlgn="base" hangingPunct="1">
        <a:lnSpc>
          <a:spcPct val="90000"/>
        </a:lnSpc>
        <a:spcBef>
          <a:spcPct val="0"/>
        </a:spcBef>
        <a:spcAft>
          <a:spcPct val="0"/>
        </a:spcAft>
        <a:defRPr sz="2100" b="1">
          <a:solidFill>
            <a:srgbClr val="663300"/>
          </a:solidFill>
          <a:latin typeface="Arial" charset="0"/>
        </a:defRPr>
      </a:lvl3pPr>
      <a:lvl4pPr algn="l" rtl="0" eaLnBrk="1" fontAlgn="base" hangingPunct="1">
        <a:lnSpc>
          <a:spcPct val="90000"/>
        </a:lnSpc>
        <a:spcBef>
          <a:spcPct val="0"/>
        </a:spcBef>
        <a:spcAft>
          <a:spcPct val="0"/>
        </a:spcAft>
        <a:defRPr sz="2100" b="1">
          <a:solidFill>
            <a:srgbClr val="663300"/>
          </a:solidFill>
          <a:latin typeface="Arial" charset="0"/>
        </a:defRPr>
      </a:lvl4pPr>
      <a:lvl5pPr algn="l" rtl="0" eaLnBrk="1" fontAlgn="base" hangingPunct="1">
        <a:lnSpc>
          <a:spcPct val="90000"/>
        </a:lnSpc>
        <a:spcBef>
          <a:spcPct val="0"/>
        </a:spcBef>
        <a:spcAft>
          <a:spcPct val="0"/>
        </a:spcAft>
        <a:defRPr sz="2100" b="1">
          <a:solidFill>
            <a:srgbClr val="663300"/>
          </a:solidFill>
          <a:latin typeface="Arial" charset="0"/>
        </a:defRPr>
      </a:lvl5pPr>
      <a:lvl6pPr marL="342900" algn="l" rtl="0" eaLnBrk="1" fontAlgn="base" hangingPunct="1">
        <a:lnSpc>
          <a:spcPct val="90000"/>
        </a:lnSpc>
        <a:spcBef>
          <a:spcPct val="0"/>
        </a:spcBef>
        <a:spcAft>
          <a:spcPct val="0"/>
        </a:spcAft>
        <a:defRPr sz="2100" b="1">
          <a:solidFill>
            <a:srgbClr val="663300"/>
          </a:solidFill>
          <a:latin typeface="Arial" charset="0"/>
        </a:defRPr>
      </a:lvl6pPr>
      <a:lvl7pPr marL="685800" algn="l" rtl="0" eaLnBrk="1" fontAlgn="base" hangingPunct="1">
        <a:lnSpc>
          <a:spcPct val="90000"/>
        </a:lnSpc>
        <a:spcBef>
          <a:spcPct val="0"/>
        </a:spcBef>
        <a:spcAft>
          <a:spcPct val="0"/>
        </a:spcAft>
        <a:defRPr sz="2100" b="1">
          <a:solidFill>
            <a:srgbClr val="663300"/>
          </a:solidFill>
          <a:latin typeface="Arial" charset="0"/>
        </a:defRPr>
      </a:lvl7pPr>
      <a:lvl8pPr marL="1028700" algn="l" rtl="0" eaLnBrk="1" fontAlgn="base" hangingPunct="1">
        <a:lnSpc>
          <a:spcPct val="90000"/>
        </a:lnSpc>
        <a:spcBef>
          <a:spcPct val="0"/>
        </a:spcBef>
        <a:spcAft>
          <a:spcPct val="0"/>
        </a:spcAft>
        <a:defRPr sz="2100" b="1">
          <a:solidFill>
            <a:srgbClr val="663300"/>
          </a:solidFill>
          <a:latin typeface="Arial" charset="0"/>
        </a:defRPr>
      </a:lvl8pPr>
      <a:lvl9pPr marL="1371600" algn="l" rtl="0" eaLnBrk="1" fontAlgn="base" hangingPunct="1">
        <a:lnSpc>
          <a:spcPct val="90000"/>
        </a:lnSpc>
        <a:spcBef>
          <a:spcPct val="0"/>
        </a:spcBef>
        <a:spcAft>
          <a:spcPct val="0"/>
        </a:spcAft>
        <a:defRPr sz="2100" b="1">
          <a:solidFill>
            <a:srgbClr val="663300"/>
          </a:solidFill>
          <a:latin typeface="Arial" charset="0"/>
        </a:defRPr>
      </a:lvl9pPr>
    </p:titleStyle>
    <p:bodyStyle>
      <a:lvl1pPr marL="257175" indent="-257175" algn="l" rtl="0" eaLnBrk="1" fontAlgn="base" hangingPunct="1">
        <a:spcBef>
          <a:spcPct val="20000"/>
        </a:spcBef>
        <a:spcAft>
          <a:spcPct val="0"/>
        </a:spcAft>
        <a:buClr>
          <a:schemeClr val="tx1"/>
        </a:buClr>
        <a:buSzPct val="75000"/>
        <a:buFont typeface="Wingdings" pitchFamily="2" charset="2"/>
        <a:buChar char="l"/>
        <a:defRPr sz="2100">
          <a:solidFill>
            <a:schemeClr val="tx1"/>
          </a:solidFill>
          <a:latin typeface="+mn-lt"/>
          <a:ea typeface="+mn-ea"/>
          <a:cs typeface="+mn-cs"/>
        </a:defRPr>
      </a:lvl1pPr>
      <a:lvl2pPr marL="557213" indent="-214313" algn="l" rtl="0" eaLnBrk="1" fontAlgn="base" hangingPunct="1">
        <a:spcBef>
          <a:spcPct val="20000"/>
        </a:spcBef>
        <a:spcAft>
          <a:spcPct val="0"/>
        </a:spcAft>
        <a:buClr>
          <a:schemeClr val="tx1"/>
        </a:buClr>
        <a:buSzPct val="75000"/>
        <a:buChar char="–"/>
        <a:defRPr sz="1800">
          <a:solidFill>
            <a:schemeClr val="tx1"/>
          </a:solidFill>
          <a:latin typeface="+mn-lt"/>
        </a:defRPr>
      </a:lvl2pPr>
      <a:lvl3pPr marL="857250" indent="-171450" algn="l" rtl="0" eaLnBrk="1" fontAlgn="base" hangingPunct="1">
        <a:spcBef>
          <a:spcPct val="20000"/>
        </a:spcBef>
        <a:spcAft>
          <a:spcPct val="0"/>
        </a:spcAft>
        <a:buClr>
          <a:schemeClr val="tx1"/>
        </a:buClr>
        <a:buSzPct val="75000"/>
        <a:buFont typeface="Wingdings" pitchFamily="2" charset="2"/>
        <a:buChar char="l"/>
        <a:defRPr sz="1500">
          <a:solidFill>
            <a:schemeClr val="tx1"/>
          </a:solidFill>
          <a:latin typeface="+mn-lt"/>
        </a:defRPr>
      </a:lvl3pPr>
      <a:lvl4pPr marL="1200150" indent="-171450" algn="l" rtl="0" eaLnBrk="1" fontAlgn="base" hangingPunct="1">
        <a:spcBef>
          <a:spcPct val="20000"/>
        </a:spcBef>
        <a:spcAft>
          <a:spcPct val="0"/>
        </a:spcAft>
        <a:buClr>
          <a:schemeClr val="tx1"/>
        </a:buClr>
        <a:buSzPct val="80000"/>
        <a:buChar char="–"/>
        <a:defRPr>
          <a:solidFill>
            <a:schemeClr val="tx1"/>
          </a:solidFill>
          <a:latin typeface="+mn-lt"/>
        </a:defRPr>
      </a:lvl4pPr>
      <a:lvl5pPr marL="15430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18859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2288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25717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29146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7"/>
          <p:cNvGrpSpPr>
            <a:grpSpLocks/>
          </p:cNvGrpSpPr>
          <p:nvPr userDrawn="1"/>
        </p:nvGrpSpPr>
        <p:grpSpPr bwMode="auto">
          <a:xfrm>
            <a:off x="0" y="0"/>
            <a:ext cx="7073900" cy="762000"/>
            <a:chOff x="0" y="0"/>
            <a:chExt cx="4456" cy="480"/>
          </a:xfrm>
        </p:grpSpPr>
        <p:sp>
          <p:nvSpPr>
            <p:cNvPr id="1036" name="Rectangle 22"/>
            <p:cNvSpPr>
              <a:spLocks noChangeArrowheads="1"/>
            </p:cNvSpPr>
            <p:nvPr userDrawn="1"/>
          </p:nvSpPr>
          <p:spPr bwMode="auto">
            <a:xfrm>
              <a:off x="0" y="0"/>
              <a:ext cx="4224" cy="480"/>
            </a:xfrm>
            <a:prstGeom prst="rect">
              <a:avLst/>
            </a:prstGeom>
            <a:solidFill>
              <a:srgbClr val="FFCC66"/>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sp>
          <p:nvSpPr>
            <p:cNvPr id="1037" name="Oval 26"/>
            <p:cNvSpPr>
              <a:spLocks noChangeAspect="1" noChangeArrowheads="1"/>
            </p:cNvSpPr>
            <p:nvPr userDrawn="1"/>
          </p:nvSpPr>
          <p:spPr bwMode="auto">
            <a:xfrm>
              <a:off x="4020" y="8"/>
              <a:ext cx="436" cy="43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grpSp>
      <p:grpSp>
        <p:nvGrpSpPr>
          <p:cNvPr id="1027" name="Group 6"/>
          <p:cNvGrpSpPr>
            <a:grpSpLocks/>
          </p:cNvGrpSpPr>
          <p:nvPr userDrawn="1"/>
        </p:nvGrpSpPr>
        <p:grpSpPr bwMode="auto">
          <a:xfrm>
            <a:off x="228600" y="719138"/>
            <a:ext cx="8915400" cy="74612"/>
            <a:chOff x="144" y="1248"/>
            <a:chExt cx="4656" cy="201"/>
          </a:xfrm>
        </p:grpSpPr>
        <p:sp>
          <p:nvSpPr>
            <p:cNvPr id="1034" name="AutoShape 7"/>
            <p:cNvSpPr>
              <a:spLocks noChangeArrowheads="1"/>
            </p:cNvSpPr>
            <p:nvPr userDrawn="1"/>
          </p:nvSpPr>
          <p:spPr bwMode="auto">
            <a:xfrm>
              <a:off x="384" y="1248"/>
              <a:ext cx="4416" cy="201"/>
            </a:xfrm>
            <a:prstGeom prst="roundRect">
              <a:avLst>
                <a:gd name="adj" fmla="val 0"/>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sp>
          <p:nvSpPr>
            <p:cNvPr id="1035" name="AutoShape 8"/>
            <p:cNvSpPr>
              <a:spLocks noChangeArrowheads="1"/>
            </p:cNvSpPr>
            <p:nvPr userDrawn="1"/>
          </p:nvSpPr>
          <p:spPr bwMode="auto">
            <a:xfrm flipH="1">
              <a:off x="144" y="1248"/>
              <a:ext cx="248" cy="201"/>
            </a:xfrm>
            <a:prstGeom prst="flowChartDelay">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dirty="0">
                <a:solidFill>
                  <a:srgbClr val="003366"/>
                </a:solidFill>
                <a:cs typeface="Arial" charset="0"/>
              </a:endParaRPr>
            </a:p>
          </p:txBody>
        </p:sp>
      </p:grpSp>
      <p:sp>
        <p:nvSpPr>
          <p:cNvPr id="1028" name="AutoShape 9"/>
          <p:cNvSpPr>
            <a:spLocks noGrp="1" noChangeArrowheads="1"/>
          </p:cNvSpPr>
          <p:nvPr>
            <p:ph type="title"/>
          </p:nvPr>
        </p:nvSpPr>
        <p:spPr bwMode="auto">
          <a:xfrm>
            <a:off x="304800" y="171450"/>
            <a:ext cx="5486400" cy="5334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10"/>
          <p:cNvSpPr>
            <a:spLocks noGrp="1" noChangeArrowheads="1"/>
          </p:cNvSpPr>
          <p:nvPr>
            <p:ph type="body" idx="1"/>
          </p:nvPr>
        </p:nvSpPr>
        <p:spPr bwMode="auto">
          <a:xfrm>
            <a:off x="304800" y="1295400"/>
            <a:ext cx="8534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p:txBody>
      </p:sp>
      <p:sp>
        <p:nvSpPr>
          <p:cNvPr id="248843" name="Rectangle 11"/>
          <p:cNvSpPr>
            <a:spLocks noGrp="1" noChangeArrowheads="1"/>
          </p:cNvSpPr>
          <p:nvPr>
            <p:ph type="dt" sz="half" idx="2"/>
          </p:nvPr>
        </p:nvSpPr>
        <p:spPr bwMode="auto">
          <a:xfrm>
            <a:off x="1219200" y="6634163"/>
            <a:ext cx="2130425" cy="1698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800">
                <a:latin typeface="Arial" charset="0"/>
                <a:cs typeface="Arial" charset="0"/>
              </a:defRPr>
            </a:lvl1pPr>
          </a:lstStyle>
          <a:p>
            <a:pPr fontAlgn="base">
              <a:spcBef>
                <a:spcPct val="0"/>
              </a:spcBef>
              <a:spcAft>
                <a:spcPct val="0"/>
              </a:spcAft>
              <a:defRPr/>
            </a:pPr>
            <a:fld id="{3572FF10-F56C-481C-8CDF-4A670AEF9695}" type="datetime1">
              <a:rPr lang="en-US" smtClean="0">
                <a:solidFill>
                  <a:srgbClr val="003366"/>
                </a:solidFill>
              </a:rPr>
              <a:t>10/10/2017</a:t>
            </a:fld>
            <a:endParaRPr lang="en-US" dirty="0">
              <a:solidFill>
                <a:srgbClr val="003366"/>
              </a:solidFill>
            </a:endParaRPr>
          </a:p>
        </p:txBody>
      </p:sp>
      <p:sp>
        <p:nvSpPr>
          <p:cNvPr id="248844" name="Rectangle 12"/>
          <p:cNvSpPr>
            <a:spLocks noGrp="1" noChangeArrowheads="1"/>
          </p:cNvSpPr>
          <p:nvPr>
            <p:ph type="ftr" sz="quarter" idx="3"/>
          </p:nvPr>
        </p:nvSpPr>
        <p:spPr bwMode="auto">
          <a:xfrm>
            <a:off x="3810000" y="6596063"/>
            <a:ext cx="4878388" cy="246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lvl1pPr>
          </a:lstStyle>
          <a:p>
            <a:pPr fontAlgn="base">
              <a:spcBef>
                <a:spcPct val="0"/>
              </a:spcBef>
              <a:spcAft>
                <a:spcPct val="0"/>
              </a:spcAft>
              <a:defRPr/>
            </a:pPr>
            <a:r>
              <a:rPr lang="en-US" smtClean="0">
                <a:solidFill>
                  <a:srgbClr val="003366"/>
                </a:solidFill>
                <a:cs typeface="Arial" charset="0"/>
              </a:rPr>
              <a:t>State Reporting Overview for Administrators V4.0, 6/2017</a:t>
            </a:r>
            <a:endParaRPr lang="en-US" dirty="0">
              <a:solidFill>
                <a:srgbClr val="003366"/>
              </a:solidFill>
              <a:cs typeface="Arial" charset="0"/>
            </a:endParaRPr>
          </a:p>
        </p:txBody>
      </p:sp>
      <p:sp>
        <p:nvSpPr>
          <p:cNvPr id="248845" name="Rectangle 13"/>
          <p:cNvSpPr>
            <a:spLocks noGrp="1" noChangeArrowheads="1"/>
          </p:cNvSpPr>
          <p:nvPr>
            <p:ph type="sldNum" sz="quarter" idx="4"/>
          </p:nvPr>
        </p:nvSpPr>
        <p:spPr bwMode="auto">
          <a:xfrm>
            <a:off x="147638" y="6492875"/>
            <a:ext cx="587375" cy="3365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eaLnBrk="1" hangingPunct="1">
              <a:defRPr sz="1400" b="1">
                <a:latin typeface="Arial" charset="0"/>
                <a:cs typeface="Arial" charset="0"/>
              </a:defRPr>
            </a:lvl1pPr>
          </a:lstStyle>
          <a:p>
            <a:pPr fontAlgn="base">
              <a:spcBef>
                <a:spcPct val="0"/>
              </a:spcBef>
              <a:spcAft>
                <a:spcPct val="0"/>
              </a:spcAft>
              <a:defRPr/>
            </a:pPr>
            <a:fld id="{11B520B1-6943-4489-92FF-75F2493CCD07}" type="slidenum">
              <a:rPr lang="en-US">
                <a:solidFill>
                  <a:srgbClr val="003366"/>
                </a:solidFill>
              </a:rPr>
              <a:pPr fontAlgn="base">
                <a:spcBef>
                  <a:spcPct val="0"/>
                </a:spcBef>
                <a:spcAft>
                  <a:spcPct val="0"/>
                </a:spcAft>
                <a:defRPr/>
              </a:pPr>
              <a:t>‹#›</a:t>
            </a:fld>
            <a:endParaRPr lang="en-US" dirty="0">
              <a:solidFill>
                <a:srgbClr val="003366"/>
              </a:solidFill>
            </a:endParaRPr>
          </a:p>
        </p:txBody>
      </p:sp>
      <p:pic>
        <p:nvPicPr>
          <p:cNvPr id="1033" name="Picture 24" descr="calpads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781800" y="152400"/>
            <a:ext cx="22479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04940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dt="0"/>
  <p:txStyles>
    <p:titleStyle>
      <a:lvl1pPr algn="l" rtl="0" eaLnBrk="0" fontAlgn="base" hangingPunct="0">
        <a:lnSpc>
          <a:spcPct val="90000"/>
        </a:lnSpc>
        <a:spcBef>
          <a:spcPct val="0"/>
        </a:spcBef>
        <a:spcAft>
          <a:spcPct val="0"/>
        </a:spcAft>
        <a:defRPr sz="2800" b="1">
          <a:solidFill>
            <a:srgbClr val="663300"/>
          </a:solidFill>
          <a:latin typeface="+mj-lt"/>
          <a:ea typeface="+mj-ea"/>
          <a:cs typeface="+mj-cs"/>
        </a:defRPr>
      </a:lvl1pPr>
      <a:lvl2pPr algn="l" rtl="0" eaLnBrk="0" fontAlgn="base" hangingPunct="0">
        <a:lnSpc>
          <a:spcPct val="90000"/>
        </a:lnSpc>
        <a:spcBef>
          <a:spcPct val="0"/>
        </a:spcBef>
        <a:spcAft>
          <a:spcPct val="0"/>
        </a:spcAft>
        <a:defRPr sz="2800" b="1">
          <a:solidFill>
            <a:srgbClr val="663300"/>
          </a:solidFill>
          <a:latin typeface="Arial" charset="0"/>
        </a:defRPr>
      </a:lvl2pPr>
      <a:lvl3pPr algn="l" rtl="0" eaLnBrk="0" fontAlgn="base" hangingPunct="0">
        <a:lnSpc>
          <a:spcPct val="90000"/>
        </a:lnSpc>
        <a:spcBef>
          <a:spcPct val="0"/>
        </a:spcBef>
        <a:spcAft>
          <a:spcPct val="0"/>
        </a:spcAft>
        <a:defRPr sz="2800" b="1">
          <a:solidFill>
            <a:srgbClr val="663300"/>
          </a:solidFill>
          <a:latin typeface="Arial" charset="0"/>
        </a:defRPr>
      </a:lvl3pPr>
      <a:lvl4pPr algn="l" rtl="0" eaLnBrk="0" fontAlgn="base" hangingPunct="0">
        <a:lnSpc>
          <a:spcPct val="90000"/>
        </a:lnSpc>
        <a:spcBef>
          <a:spcPct val="0"/>
        </a:spcBef>
        <a:spcAft>
          <a:spcPct val="0"/>
        </a:spcAft>
        <a:defRPr sz="2800" b="1">
          <a:solidFill>
            <a:srgbClr val="663300"/>
          </a:solidFill>
          <a:latin typeface="Arial" charset="0"/>
        </a:defRPr>
      </a:lvl4pPr>
      <a:lvl5pPr algn="l" rtl="0" eaLnBrk="0" fontAlgn="base" hangingPunct="0">
        <a:lnSpc>
          <a:spcPct val="90000"/>
        </a:lnSpc>
        <a:spcBef>
          <a:spcPct val="0"/>
        </a:spcBef>
        <a:spcAft>
          <a:spcPct val="0"/>
        </a:spcAft>
        <a:defRPr sz="2800" b="1">
          <a:solidFill>
            <a:srgbClr val="663300"/>
          </a:solidFill>
          <a:latin typeface="Arial" charset="0"/>
        </a:defRPr>
      </a:lvl5pPr>
      <a:lvl6pPr marL="457200" algn="l" rtl="0" fontAlgn="base">
        <a:lnSpc>
          <a:spcPct val="90000"/>
        </a:lnSpc>
        <a:spcBef>
          <a:spcPct val="0"/>
        </a:spcBef>
        <a:spcAft>
          <a:spcPct val="0"/>
        </a:spcAft>
        <a:defRPr sz="2800" b="1">
          <a:solidFill>
            <a:srgbClr val="663300"/>
          </a:solidFill>
          <a:latin typeface="Arial" charset="0"/>
        </a:defRPr>
      </a:lvl6pPr>
      <a:lvl7pPr marL="914400" algn="l" rtl="0" fontAlgn="base">
        <a:lnSpc>
          <a:spcPct val="90000"/>
        </a:lnSpc>
        <a:spcBef>
          <a:spcPct val="0"/>
        </a:spcBef>
        <a:spcAft>
          <a:spcPct val="0"/>
        </a:spcAft>
        <a:defRPr sz="2800" b="1">
          <a:solidFill>
            <a:srgbClr val="663300"/>
          </a:solidFill>
          <a:latin typeface="Arial" charset="0"/>
        </a:defRPr>
      </a:lvl7pPr>
      <a:lvl8pPr marL="1371600" algn="l" rtl="0" fontAlgn="base">
        <a:lnSpc>
          <a:spcPct val="90000"/>
        </a:lnSpc>
        <a:spcBef>
          <a:spcPct val="0"/>
        </a:spcBef>
        <a:spcAft>
          <a:spcPct val="0"/>
        </a:spcAft>
        <a:defRPr sz="2800" b="1">
          <a:solidFill>
            <a:srgbClr val="663300"/>
          </a:solidFill>
          <a:latin typeface="Arial" charset="0"/>
        </a:defRPr>
      </a:lvl8pPr>
      <a:lvl9pPr marL="1828800" algn="l" rtl="0" fontAlgn="base">
        <a:lnSpc>
          <a:spcPct val="90000"/>
        </a:lnSpc>
        <a:spcBef>
          <a:spcPct val="0"/>
        </a:spcBef>
        <a:spcAft>
          <a:spcPct val="0"/>
        </a:spcAft>
        <a:defRPr sz="2800" b="1">
          <a:solidFill>
            <a:srgbClr val="663300"/>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9.jpg"/><Relationship Id="rId4" Type="http://schemas.openxmlformats.org/officeDocument/2006/relationships/diagramLayout" Target="../diagrams/layout4.xml"/><Relationship Id="rId9"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gif"/><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custDataLst>
              <p:tags r:id="rId1"/>
            </p:custDataLst>
          </p:nvPr>
        </p:nvSpPr>
        <p:spPr>
          <a:xfrm>
            <a:off x="175260" y="1093470"/>
            <a:ext cx="8686800" cy="1600200"/>
          </a:xfrm>
        </p:spPr>
        <p:txBody>
          <a:bodyPr/>
          <a:lstStyle/>
          <a:p>
            <a:r>
              <a:rPr lang="en-US" altLang="en-US" dirty="0" smtClean="0">
                <a:solidFill>
                  <a:schemeClr val="accent4"/>
                </a:solidFill>
              </a:rPr>
              <a:t>State Reporting Overview </a:t>
            </a:r>
            <a:br>
              <a:rPr lang="en-US" altLang="en-US" dirty="0" smtClean="0">
                <a:solidFill>
                  <a:schemeClr val="accent4"/>
                </a:solidFill>
              </a:rPr>
            </a:br>
            <a:r>
              <a:rPr lang="en-US" altLang="en-US" dirty="0" smtClean="0">
                <a:solidFill>
                  <a:schemeClr val="accent4"/>
                </a:solidFill>
              </a:rPr>
              <a:t>for Administrators</a:t>
            </a:r>
          </a:p>
        </p:txBody>
      </p:sp>
      <p:sp>
        <p:nvSpPr>
          <p:cNvPr id="10243" name="Text Box 6"/>
          <p:cNvSpPr txBox="1">
            <a:spLocks noChangeArrowheads="1"/>
          </p:cNvSpPr>
          <p:nvPr>
            <p:custDataLst>
              <p:tags r:id="rId2"/>
            </p:custDataLst>
          </p:nvPr>
        </p:nvSpPr>
        <p:spPr bwMode="auto">
          <a:xfrm>
            <a:off x="1676400" y="6156325"/>
            <a:ext cx="586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SzPct val="50000"/>
              <a:buFont typeface="Wingdings" panose="05000000000000000000" pitchFamily="2" charset="2"/>
              <a:buChar char="q"/>
              <a:defRPr sz="2400">
                <a:solidFill>
                  <a:srgbClr val="000099"/>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000099"/>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i="1" dirty="0">
                <a:solidFill>
                  <a:schemeClr val="accent4"/>
                </a:solidFill>
                <a:latin typeface="Times New Roman" panose="02020603050405020304" pitchFamily="18" charset="0"/>
              </a:rPr>
              <a:t>Copyright © </a:t>
            </a:r>
            <a:r>
              <a:rPr lang="en-US" altLang="en-US" sz="1400" b="1" i="1" dirty="0" smtClean="0">
                <a:solidFill>
                  <a:schemeClr val="accent4"/>
                </a:solidFill>
                <a:latin typeface="Times New Roman" panose="02020603050405020304" pitchFamily="18" charset="0"/>
              </a:rPr>
              <a:t>2017, </a:t>
            </a:r>
            <a:r>
              <a:rPr lang="en-US" altLang="en-US" sz="1400" b="1" i="1" dirty="0">
                <a:solidFill>
                  <a:schemeClr val="accent4"/>
                </a:solidFill>
                <a:latin typeface="Times New Roman" panose="02020603050405020304" pitchFamily="18" charset="0"/>
              </a:rPr>
              <a:t>FCMAT/California School Information Services</a:t>
            </a:r>
          </a:p>
        </p:txBody>
      </p:sp>
    </p:spTree>
    <p:extLst>
      <p:ext uri="{BB962C8B-B14F-4D97-AF65-F5344CB8AC3E}">
        <p14:creationId xmlns:p14="http://schemas.microsoft.com/office/powerpoint/2010/main" val="188572189"/>
      </p:ext>
    </p:extLst>
  </p:cSld>
  <p:clrMapOvr>
    <a:masterClrMapping/>
  </p:clrMapOvr>
  <mc:AlternateContent xmlns:mc="http://schemas.openxmlformats.org/markup-compatibility/2006" xmlns:p14="http://schemas.microsoft.com/office/powerpoint/2010/main">
    <mc:Choice Requires="p14">
      <p:transition spd="slow" p14:dur="2000" advTm="2678"/>
    </mc:Choice>
    <mc:Fallback xmlns="">
      <p:transition spd="slow" advTm="267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title"/>
          </p:nvPr>
        </p:nvSpPr>
        <p:spPr>
          <a:xfrm>
            <a:off x="160020" y="0"/>
            <a:ext cx="6172200" cy="762000"/>
          </a:xfrm>
        </p:spPr>
        <p:txBody>
          <a:bodyPr/>
          <a:lstStyle/>
          <a:p>
            <a:pPr>
              <a:defRPr/>
            </a:pPr>
            <a:r>
              <a:rPr lang="en-US" altLang="en-US" dirty="0" smtClean="0">
                <a:ea typeface="ＭＳ Ｐゴシック" panose="020B0600070205080204" pitchFamily="34" charset="-128"/>
              </a:rPr>
              <a:t>CALPADS Data Collections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2024791"/>
              </p:ext>
            </p:extLst>
          </p:nvPr>
        </p:nvGraphicFramePr>
        <p:xfrm>
          <a:off x="495300" y="1002030"/>
          <a:ext cx="8134350" cy="5252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0" name="Slide Number Placeholder 2"/>
          <p:cNvSpPr txBox="1">
            <a:spLocks/>
          </p:cNvSpPr>
          <p:nvPr/>
        </p:nvSpPr>
        <p:spPr bwMode="auto">
          <a:xfrm>
            <a:off x="8688388" y="6513091"/>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SzPct val="50000"/>
              <a:buFont typeface="Wingdings" panose="05000000000000000000" pitchFamily="2" charset="2"/>
              <a:buChar char="q"/>
              <a:defRPr sz="2400">
                <a:solidFill>
                  <a:srgbClr val="000099"/>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000099"/>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latin typeface="Arial Narrow" panose="020B0606020202030204" pitchFamily="34" charset="0"/>
              <a:ea typeface="ＭＳ Ｐゴシック" panose="020B0600070205080204" pitchFamily="34" charset="-128"/>
            </a:endParaRPr>
          </a:p>
        </p:txBody>
      </p:sp>
      <p:sp>
        <p:nvSpPr>
          <p:cNvPr id="5" name="Footer Placeholder 4"/>
          <p:cNvSpPr>
            <a:spLocks noGrp="1"/>
          </p:cNvSpPr>
          <p:nvPr>
            <p:ph type="ftr" sz="quarter" idx="11"/>
          </p:nvPr>
        </p:nvSpPr>
        <p:spPr/>
        <p:txBody>
          <a:bodyPr/>
          <a:lstStyle/>
          <a:p>
            <a:r>
              <a:rPr lang="en-US" smtClean="0"/>
              <a:t>State Reporting Overview for Administrators V4.0, 6/2017</a:t>
            </a:r>
            <a:endParaRPr lang="en-US"/>
          </a:p>
        </p:txBody>
      </p:sp>
      <p:sp>
        <p:nvSpPr>
          <p:cNvPr id="2" name="Slide Number Placeholder 1"/>
          <p:cNvSpPr>
            <a:spLocks noGrp="1"/>
          </p:cNvSpPr>
          <p:nvPr>
            <p:ph type="sldNum" sz="quarter" idx="12"/>
          </p:nvPr>
        </p:nvSpPr>
        <p:spPr/>
        <p:txBody>
          <a:bodyPr/>
          <a:lstStyle/>
          <a:p>
            <a:fld id="{84E91884-CAC6-40C5-8951-05CEBB3430F4}" type="slidenum">
              <a:rPr lang="en-US" smtClean="0"/>
              <a:pPr/>
              <a:t>10</a:t>
            </a:fld>
            <a:endParaRPr lang="en-US"/>
          </a:p>
        </p:txBody>
      </p:sp>
    </p:spTree>
    <p:extLst>
      <p:ext uri="{BB962C8B-B14F-4D97-AF65-F5344CB8AC3E}">
        <p14:creationId xmlns:p14="http://schemas.microsoft.com/office/powerpoint/2010/main" val="349722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638" y="1674813"/>
            <a:ext cx="1195387" cy="430212"/>
          </a:xfrm>
          <a:prstGeom prst="rect">
            <a:avLst/>
          </a:prstGeom>
          <a:noFill/>
          <a:ln>
            <a:noFill/>
          </a:ln>
        </p:spPr>
        <p:txBody>
          <a:bodyPr>
            <a:spAutoFit/>
          </a:bodyPr>
          <a:lstStyle/>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Information Day  </a:t>
            </a:r>
          </a:p>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First Wed in Oct</a:t>
            </a:r>
          </a:p>
        </p:txBody>
      </p:sp>
      <p:sp>
        <p:nvSpPr>
          <p:cNvPr id="7" name="TextBox 6"/>
          <p:cNvSpPr txBox="1"/>
          <p:nvPr/>
        </p:nvSpPr>
        <p:spPr>
          <a:xfrm>
            <a:off x="1095375" y="1690688"/>
            <a:ext cx="1208088" cy="431800"/>
          </a:xfrm>
          <a:prstGeom prst="rect">
            <a:avLst/>
          </a:prstGeom>
          <a:noFill/>
          <a:ln>
            <a:noFill/>
          </a:ln>
        </p:spPr>
        <p:txBody>
          <a:bodyPr>
            <a:spAutoFit/>
          </a:bodyPr>
          <a:lstStyle/>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Initial Deadline</a:t>
            </a:r>
          </a:p>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Dec </a:t>
            </a:r>
            <a:r>
              <a:rPr lang="en-US" sz="1100" dirty="0" smtClean="0">
                <a:solidFill>
                  <a:schemeClr val="accent6">
                    <a:lumMod val="50000"/>
                  </a:schemeClr>
                </a:solidFill>
                <a:latin typeface="Calibri" panose="020F0502020204030204" pitchFamily="34" charset="0"/>
                <a:ea typeface="ＭＳ Ｐゴシック" charset="0"/>
                <a:cs typeface="ＭＳ Ｐゴシック" charset="0"/>
              </a:rPr>
              <a:t>15, 2017</a:t>
            </a:r>
            <a:endParaRPr lang="en-US" sz="1100" dirty="0">
              <a:solidFill>
                <a:schemeClr val="accent6">
                  <a:lumMod val="50000"/>
                </a:schemeClr>
              </a:solidFill>
              <a:latin typeface="Calibri" panose="020F0502020204030204" pitchFamily="34" charset="0"/>
              <a:ea typeface="ＭＳ Ｐゴシック" charset="0"/>
              <a:cs typeface="ＭＳ Ｐゴシック" charset="0"/>
            </a:endParaRPr>
          </a:p>
        </p:txBody>
      </p:sp>
      <p:cxnSp>
        <p:nvCxnSpPr>
          <p:cNvPr id="49157" name="Straight Arrow Connector 29"/>
          <p:cNvCxnSpPr>
            <a:cxnSpLocks noChangeShapeType="1"/>
          </p:cNvCxnSpPr>
          <p:nvPr/>
        </p:nvCxnSpPr>
        <p:spPr bwMode="auto">
          <a:xfrm>
            <a:off x="1697038" y="2105025"/>
            <a:ext cx="0" cy="3413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TextBox 8"/>
          <p:cNvSpPr txBox="1"/>
          <p:nvPr/>
        </p:nvSpPr>
        <p:spPr>
          <a:xfrm>
            <a:off x="2757488" y="1684338"/>
            <a:ext cx="1209675" cy="431800"/>
          </a:xfrm>
          <a:prstGeom prst="rect">
            <a:avLst/>
          </a:prstGeom>
          <a:noFill/>
          <a:ln>
            <a:noFill/>
          </a:ln>
        </p:spPr>
        <p:txBody>
          <a:bodyPr>
            <a:spAutoFit/>
          </a:bodyPr>
          <a:lstStyle/>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Final Deadline</a:t>
            </a:r>
          </a:p>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Jan </a:t>
            </a:r>
            <a:r>
              <a:rPr lang="en-US" sz="1100" dirty="0" smtClean="0">
                <a:solidFill>
                  <a:schemeClr val="accent6">
                    <a:lumMod val="50000"/>
                  </a:schemeClr>
                </a:solidFill>
                <a:latin typeface="Calibri" panose="020F0502020204030204" pitchFamily="34" charset="0"/>
                <a:ea typeface="ＭＳ Ｐゴシック" charset="0"/>
                <a:cs typeface="ＭＳ Ｐゴシック" charset="0"/>
              </a:rPr>
              <a:t>26, 2018</a:t>
            </a:r>
            <a:endParaRPr lang="en-US" sz="1100" dirty="0">
              <a:solidFill>
                <a:schemeClr val="accent6">
                  <a:lumMod val="50000"/>
                </a:schemeClr>
              </a:solidFill>
              <a:latin typeface="Calibri" panose="020F0502020204030204" pitchFamily="34" charset="0"/>
              <a:ea typeface="ＭＳ Ｐゴシック" charset="0"/>
              <a:cs typeface="ＭＳ Ｐゴシック" charset="0"/>
            </a:endParaRPr>
          </a:p>
        </p:txBody>
      </p:sp>
      <p:cxnSp>
        <p:nvCxnSpPr>
          <p:cNvPr id="49159" name="Straight Arrow Connector 31"/>
          <p:cNvCxnSpPr>
            <a:cxnSpLocks noChangeShapeType="1"/>
          </p:cNvCxnSpPr>
          <p:nvPr/>
        </p:nvCxnSpPr>
        <p:spPr bwMode="auto">
          <a:xfrm>
            <a:off x="3363913" y="2122488"/>
            <a:ext cx="0" cy="3397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60" name="Straight Arrow Connector 34"/>
          <p:cNvCxnSpPr>
            <a:cxnSpLocks noChangeShapeType="1"/>
          </p:cNvCxnSpPr>
          <p:nvPr/>
        </p:nvCxnSpPr>
        <p:spPr bwMode="auto">
          <a:xfrm>
            <a:off x="319088" y="2105025"/>
            <a:ext cx="0" cy="34131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Box 11"/>
          <p:cNvSpPr txBox="1"/>
          <p:nvPr/>
        </p:nvSpPr>
        <p:spPr>
          <a:xfrm>
            <a:off x="292100" y="966788"/>
            <a:ext cx="8547100" cy="523875"/>
          </a:xfrm>
          <a:prstGeom prst="rect">
            <a:avLst/>
          </a:prstGeom>
          <a:solidFill>
            <a:srgbClr val="FFDD71"/>
          </a:solidFill>
          <a:ln>
            <a:solidFill>
              <a:schemeClr val="tx1"/>
            </a:solidFill>
          </a:ln>
        </p:spPr>
        <p:txBody>
          <a:bodyPr>
            <a:spAutoFit/>
          </a:bodyPr>
          <a:lstStyle/>
          <a:p>
            <a:pPr algn="ctr">
              <a:defRPr/>
            </a:pPr>
            <a:r>
              <a:rPr lang="en-US" sz="2800" dirty="0" smtClean="0">
                <a:solidFill>
                  <a:schemeClr val="accent6">
                    <a:lumMod val="50000"/>
                  </a:schemeClr>
                </a:solidFill>
                <a:latin typeface="Calibri" panose="020F0502020204030204" pitchFamily="34" charset="0"/>
                <a:ea typeface="ＭＳ Ｐゴシック" charset="0"/>
                <a:cs typeface="ＭＳ Ｐゴシック" charset="0"/>
              </a:rPr>
              <a:t>2017-18</a:t>
            </a:r>
            <a:endParaRPr lang="en-US" sz="2800" dirty="0">
              <a:solidFill>
                <a:schemeClr val="accent6">
                  <a:lumMod val="50000"/>
                </a:schemeClr>
              </a:solidFill>
              <a:latin typeface="Calibri" panose="020F0502020204030204" pitchFamily="34" charset="0"/>
              <a:ea typeface="ＭＳ Ｐゴシック" charset="0"/>
              <a:cs typeface="ＭＳ Ｐゴシック" charset="0"/>
            </a:endParaRPr>
          </a:p>
        </p:txBody>
      </p:sp>
      <p:sp>
        <p:nvSpPr>
          <p:cNvPr id="13" name="Rectangle 12"/>
          <p:cNvSpPr/>
          <p:nvPr/>
        </p:nvSpPr>
        <p:spPr>
          <a:xfrm>
            <a:off x="3624263" y="5003800"/>
            <a:ext cx="1209675" cy="430213"/>
          </a:xfrm>
          <a:prstGeom prst="rect">
            <a:avLst/>
          </a:prstGeom>
        </p:spPr>
        <p:txBody>
          <a:bodyPr>
            <a:spAutoFit/>
          </a:bodyPr>
          <a:lstStyle/>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Initial Deadline</a:t>
            </a:r>
          </a:p>
          <a:p>
            <a:pPr algn="ctr">
              <a:defRPr/>
            </a:pPr>
            <a:r>
              <a:rPr lang="en-US" sz="1100" dirty="0" smtClean="0">
                <a:solidFill>
                  <a:schemeClr val="accent6">
                    <a:lumMod val="50000"/>
                  </a:schemeClr>
                </a:solidFill>
                <a:latin typeface="Calibri" panose="020F0502020204030204" pitchFamily="34" charset="0"/>
                <a:ea typeface="ＭＳ Ｐゴシック" charset="0"/>
                <a:cs typeface="ＭＳ Ｐゴシック" charset="0"/>
              </a:rPr>
              <a:t>Feb 23, 2018</a:t>
            </a:r>
            <a:endParaRPr lang="en-US" sz="1100" dirty="0">
              <a:solidFill>
                <a:schemeClr val="accent6">
                  <a:lumMod val="50000"/>
                </a:schemeClr>
              </a:solidFill>
              <a:latin typeface="Calibri" panose="020F0502020204030204" pitchFamily="34" charset="0"/>
              <a:ea typeface="ＭＳ Ｐゴシック" charset="0"/>
              <a:cs typeface="ＭＳ Ｐゴシック" charset="0"/>
            </a:endParaRPr>
          </a:p>
        </p:txBody>
      </p:sp>
      <p:sp>
        <p:nvSpPr>
          <p:cNvPr id="14" name="Rectangle 13"/>
          <p:cNvSpPr/>
          <p:nvPr/>
        </p:nvSpPr>
        <p:spPr>
          <a:xfrm>
            <a:off x="4143375" y="5527675"/>
            <a:ext cx="1466850" cy="430213"/>
          </a:xfrm>
          <a:prstGeom prst="rect">
            <a:avLst/>
          </a:prstGeom>
        </p:spPr>
        <p:txBody>
          <a:bodyPr>
            <a:spAutoFit/>
          </a:bodyPr>
          <a:lstStyle/>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Final Deadline</a:t>
            </a:r>
          </a:p>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Mar </a:t>
            </a:r>
            <a:r>
              <a:rPr lang="en-US" sz="1100" dirty="0" smtClean="0">
                <a:solidFill>
                  <a:schemeClr val="accent6">
                    <a:lumMod val="50000"/>
                  </a:schemeClr>
                </a:solidFill>
                <a:latin typeface="Calibri" panose="020F0502020204030204" pitchFamily="34" charset="0"/>
                <a:ea typeface="ＭＳ Ｐゴシック" charset="0"/>
                <a:cs typeface="ＭＳ Ｐゴシック" charset="0"/>
              </a:rPr>
              <a:t>23, 2018</a:t>
            </a:r>
            <a:endParaRPr lang="en-US" sz="1100" dirty="0">
              <a:solidFill>
                <a:schemeClr val="accent6">
                  <a:lumMod val="50000"/>
                </a:schemeClr>
              </a:solidFill>
              <a:latin typeface="Calibri" panose="020F0502020204030204" pitchFamily="34" charset="0"/>
              <a:ea typeface="ＭＳ Ｐゴシック" charset="0"/>
              <a:cs typeface="ＭＳ Ｐゴシック" charset="0"/>
            </a:endParaRPr>
          </a:p>
        </p:txBody>
      </p:sp>
      <p:cxnSp>
        <p:nvCxnSpPr>
          <p:cNvPr id="49164" name="Straight Arrow Connector 39"/>
          <p:cNvCxnSpPr>
            <a:cxnSpLocks noChangeShapeType="1"/>
          </p:cNvCxnSpPr>
          <p:nvPr/>
        </p:nvCxnSpPr>
        <p:spPr bwMode="auto">
          <a:xfrm flipH="1" flipV="1">
            <a:off x="4229100" y="4424363"/>
            <a:ext cx="0" cy="5794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6" name="Rectangle 15"/>
          <p:cNvSpPr/>
          <p:nvPr/>
        </p:nvSpPr>
        <p:spPr>
          <a:xfrm>
            <a:off x="7083425" y="5003800"/>
            <a:ext cx="1184275" cy="431800"/>
          </a:xfrm>
          <a:prstGeom prst="rect">
            <a:avLst/>
          </a:prstGeom>
        </p:spPr>
        <p:txBody>
          <a:bodyPr>
            <a:spAutoFit/>
          </a:bodyPr>
          <a:lstStyle/>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Initial Deadline</a:t>
            </a:r>
          </a:p>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Jul 31, </a:t>
            </a:r>
            <a:r>
              <a:rPr lang="en-US" sz="1100" dirty="0" smtClean="0">
                <a:solidFill>
                  <a:schemeClr val="accent6">
                    <a:lumMod val="50000"/>
                  </a:schemeClr>
                </a:solidFill>
                <a:latin typeface="Calibri" panose="020F0502020204030204" pitchFamily="34" charset="0"/>
                <a:ea typeface="ＭＳ Ｐゴシック" charset="0"/>
                <a:cs typeface="ＭＳ Ｐゴシック" charset="0"/>
              </a:rPr>
              <a:t>2018</a:t>
            </a:r>
            <a:endParaRPr lang="en-US" sz="1100" dirty="0">
              <a:solidFill>
                <a:schemeClr val="accent6">
                  <a:lumMod val="50000"/>
                </a:schemeClr>
              </a:solidFill>
              <a:latin typeface="Calibri" panose="020F0502020204030204" pitchFamily="34" charset="0"/>
              <a:ea typeface="ＭＳ Ｐゴシック" charset="0"/>
              <a:cs typeface="ＭＳ Ｐゴシック" charset="0"/>
            </a:endParaRPr>
          </a:p>
        </p:txBody>
      </p:sp>
      <p:sp>
        <p:nvSpPr>
          <p:cNvPr id="17" name="Rectangle 16"/>
          <p:cNvSpPr/>
          <p:nvPr/>
        </p:nvSpPr>
        <p:spPr>
          <a:xfrm>
            <a:off x="7969250" y="4994275"/>
            <a:ext cx="1316038" cy="431800"/>
          </a:xfrm>
          <a:prstGeom prst="rect">
            <a:avLst/>
          </a:prstGeom>
        </p:spPr>
        <p:txBody>
          <a:bodyPr>
            <a:spAutoFit/>
          </a:bodyPr>
          <a:lstStyle/>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Final Deadline</a:t>
            </a:r>
          </a:p>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Aug </a:t>
            </a:r>
            <a:r>
              <a:rPr lang="en-US" sz="1100" dirty="0" smtClean="0">
                <a:solidFill>
                  <a:schemeClr val="accent6">
                    <a:lumMod val="50000"/>
                  </a:schemeClr>
                </a:solidFill>
                <a:latin typeface="Calibri" panose="020F0502020204030204" pitchFamily="34" charset="0"/>
                <a:ea typeface="ＭＳ Ｐゴシック" charset="0"/>
                <a:cs typeface="ＭＳ Ｐゴシック" charset="0"/>
              </a:rPr>
              <a:t>10, 2018</a:t>
            </a:r>
            <a:endParaRPr lang="en-US" sz="1100" dirty="0">
              <a:solidFill>
                <a:schemeClr val="accent6">
                  <a:lumMod val="50000"/>
                </a:schemeClr>
              </a:solidFill>
              <a:latin typeface="Calibri" panose="020F0502020204030204" pitchFamily="34" charset="0"/>
              <a:ea typeface="ＭＳ Ｐゴシック" charset="0"/>
              <a:cs typeface="ＭＳ Ｐゴシック" charset="0"/>
            </a:endParaRPr>
          </a:p>
        </p:txBody>
      </p:sp>
      <p:sp>
        <p:nvSpPr>
          <p:cNvPr id="18" name="Rectangle 17"/>
          <p:cNvSpPr/>
          <p:nvPr/>
        </p:nvSpPr>
        <p:spPr>
          <a:xfrm>
            <a:off x="5314950" y="5032375"/>
            <a:ext cx="1574800" cy="430213"/>
          </a:xfrm>
          <a:prstGeom prst="rect">
            <a:avLst/>
          </a:prstGeom>
        </p:spPr>
        <p:txBody>
          <a:bodyPr>
            <a:spAutoFit/>
          </a:bodyPr>
          <a:lstStyle/>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Start of Submission </a:t>
            </a:r>
          </a:p>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May </a:t>
            </a:r>
            <a:r>
              <a:rPr lang="en-US" sz="1100" dirty="0" smtClean="0">
                <a:solidFill>
                  <a:schemeClr val="accent6">
                    <a:lumMod val="50000"/>
                  </a:schemeClr>
                </a:solidFill>
                <a:latin typeface="Calibri" panose="020F0502020204030204" pitchFamily="34" charset="0"/>
                <a:ea typeface="ＭＳ Ｐゴシック" charset="0"/>
                <a:cs typeface="ＭＳ Ｐゴシック" charset="0"/>
              </a:rPr>
              <a:t>14, 2018</a:t>
            </a:r>
            <a:endParaRPr lang="en-US" sz="1100" dirty="0">
              <a:solidFill>
                <a:schemeClr val="accent6">
                  <a:lumMod val="50000"/>
                </a:schemeClr>
              </a:solidFill>
              <a:latin typeface="Calibri" panose="020F0502020204030204" pitchFamily="34" charset="0"/>
              <a:ea typeface="ＭＳ Ｐゴシック" charset="0"/>
              <a:cs typeface="ＭＳ Ｐゴシック" charset="0"/>
            </a:endParaRPr>
          </a:p>
        </p:txBody>
      </p:sp>
      <p:cxnSp>
        <p:nvCxnSpPr>
          <p:cNvPr id="49168" name="Straight Arrow Connector 50"/>
          <p:cNvCxnSpPr>
            <a:cxnSpLocks noChangeShapeType="1"/>
          </p:cNvCxnSpPr>
          <p:nvPr/>
        </p:nvCxnSpPr>
        <p:spPr bwMode="auto">
          <a:xfrm flipV="1">
            <a:off x="7742238" y="4414838"/>
            <a:ext cx="7937" cy="5794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69" name="Straight Arrow Connector 54"/>
          <p:cNvCxnSpPr>
            <a:cxnSpLocks noChangeShapeType="1"/>
          </p:cNvCxnSpPr>
          <p:nvPr/>
        </p:nvCxnSpPr>
        <p:spPr bwMode="auto">
          <a:xfrm flipH="1" flipV="1">
            <a:off x="6057900" y="4446588"/>
            <a:ext cx="6350" cy="5905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70" name="Straight Arrow Connector 69"/>
          <p:cNvCxnSpPr>
            <a:cxnSpLocks noChangeShapeType="1"/>
          </p:cNvCxnSpPr>
          <p:nvPr/>
        </p:nvCxnSpPr>
        <p:spPr bwMode="auto">
          <a:xfrm flipV="1">
            <a:off x="4953000" y="4424363"/>
            <a:ext cx="0" cy="107791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 name="Rectangle 22"/>
          <p:cNvSpPr/>
          <p:nvPr/>
        </p:nvSpPr>
        <p:spPr>
          <a:xfrm>
            <a:off x="1697038" y="5003800"/>
            <a:ext cx="1498600" cy="430213"/>
          </a:xfrm>
          <a:prstGeom prst="rect">
            <a:avLst/>
          </a:prstGeom>
        </p:spPr>
        <p:txBody>
          <a:bodyPr>
            <a:spAutoFit/>
          </a:bodyPr>
          <a:lstStyle/>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Snapshots Available</a:t>
            </a:r>
          </a:p>
          <a:p>
            <a:pPr algn="ctr">
              <a:defRPr/>
            </a:pPr>
            <a:r>
              <a:rPr lang="en-US" sz="1100" dirty="0">
                <a:solidFill>
                  <a:schemeClr val="accent6">
                    <a:lumMod val="50000"/>
                  </a:schemeClr>
                </a:solidFill>
                <a:latin typeface="Calibri" panose="020F0502020204030204" pitchFamily="34" charset="0"/>
                <a:ea typeface="ＭＳ Ｐゴシック" charset="0"/>
                <a:cs typeface="ＭＳ Ｐゴシック" charset="0"/>
              </a:rPr>
              <a:t>Dec </a:t>
            </a:r>
            <a:r>
              <a:rPr lang="en-US" sz="1100" dirty="0" smtClean="0">
                <a:solidFill>
                  <a:schemeClr val="accent6">
                    <a:lumMod val="50000"/>
                  </a:schemeClr>
                </a:solidFill>
                <a:latin typeface="Calibri" panose="020F0502020204030204" pitchFamily="34" charset="0"/>
                <a:ea typeface="ＭＳ Ｐゴシック" charset="0"/>
                <a:cs typeface="ＭＳ Ｐゴシック" charset="0"/>
              </a:rPr>
              <a:t>20, 2017</a:t>
            </a:r>
            <a:endParaRPr lang="en-US" sz="1100" dirty="0">
              <a:solidFill>
                <a:schemeClr val="accent6">
                  <a:lumMod val="50000"/>
                </a:schemeClr>
              </a:solidFill>
              <a:latin typeface="Calibri" panose="020F0502020204030204" pitchFamily="34" charset="0"/>
              <a:ea typeface="ＭＳ Ｐゴシック" charset="0"/>
              <a:cs typeface="ＭＳ Ｐゴシック" charset="0"/>
            </a:endParaRPr>
          </a:p>
        </p:txBody>
      </p:sp>
      <p:cxnSp>
        <p:nvCxnSpPr>
          <p:cNvPr id="49172" name="Straight Arrow Connector 39"/>
          <p:cNvCxnSpPr>
            <a:cxnSpLocks noChangeShapeType="1"/>
          </p:cNvCxnSpPr>
          <p:nvPr/>
        </p:nvCxnSpPr>
        <p:spPr bwMode="auto">
          <a:xfrm flipH="1" flipV="1">
            <a:off x="2414588" y="4452938"/>
            <a:ext cx="0" cy="5794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aphicFrame>
        <p:nvGraphicFramePr>
          <p:cNvPr id="3" name="Table 2"/>
          <p:cNvGraphicFramePr>
            <a:graphicFrameLocks noGrp="1"/>
          </p:cNvGraphicFramePr>
          <p:nvPr>
            <p:extLst>
              <p:ext uri="{D42A27DB-BD31-4B8C-83A1-F6EECF244321}">
                <p14:modId xmlns:p14="http://schemas.microsoft.com/office/powerpoint/2010/main" val="4031215707"/>
              </p:ext>
            </p:extLst>
          </p:nvPr>
        </p:nvGraphicFramePr>
        <p:xfrm>
          <a:off x="304800" y="2522856"/>
          <a:ext cx="8984621" cy="1979612"/>
        </p:xfrm>
        <a:graphic>
          <a:graphicData uri="http://schemas.openxmlformats.org/drawingml/2006/table">
            <a:tbl>
              <a:tblPr firstRow="1" bandRow="1">
                <a:tableStyleId>{5C22544A-7EE6-4342-B048-85BDC9FD1C3A}</a:tableStyleId>
              </a:tblPr>
              <a:tblGrid>
                <a:gridCol w="703811">
                  <a:extLst>
                    <a:ext uri="{9D8B030D-6E8A-4147-A177-3AD203B41FA5}">
                      <a16:colId xmlns:a16="http://schemas.microsoft.com/office/drawing/2014/main" val="20000"/>
                    </a:ext>
                  </a:extLst>
                </a:gridCol>
                <a:gridCol w="116833">
                  <a:extLst>
                    <a:ext uri="{9D8B030D-6E8A-4147-A177-3AD203B41FA5}">
                      <a16:colId xmlns:a16="http://schemas.microsoft.com/office/drawing/2014/main" val="20002"/>
                    </a:ext>
                  </a:extLst>
                </a:gridCol>
                <a:gridCol w="627585">
                  <a:extLst>
                    <a:ext uri="{9D8B030D-6E8A-4147-A177-3AD203B41FA5}">
                      <a16:colId xmlns:a16="http://schemas.microsoft.com/office/drawing/2014/main" val="299695356"/>
                    </a:ext>
                  </a:extLst>
                </a:gridCol>
                <a:gridCol w="208266">
                  <a:extLst>
                    <a:ext uri="{9D8B030D-6E8A-4147-A177-3AD203B41FA5}">
                      <a16:colId xmlns:a16="http://schemas.microsoft.com/office/drawing/2014/main" val="20005"/>
                    </a:ext>
                  </a:extLst>
                </a:gridCol>
                <a:gridCol w="208266">
                  <a:extLst>
                    <a:ext uri="{9D8B030D-6E8A-4147-A177-3AD203B41FA5}">
                      <a16:colId xmlns:a16="http://schemas.microsoft.com/office/drawing/2014/main" val="1009206744"/>
                    </a:ext>
                  </a:extLst>
                </a:gridCol>
                <a:gridCol w="311758">
                  <a:extLst>
                    <a:ext uri="{9D8B030D-6E8A-4147-A177-3AD203B41FA5}">
                      <a16:colId xmlns:a16="http://schemas.microsoft.com/office/drawing/2014/main" val="423125"/>
                    </a:ext>
                  </a:extLst>
                </a:gridCol>
                <a:gridCol w="116833">
                  <a:extLst>
                    <a:ext uri="{9D8B030D-6E8A-4147-A177-3AD203B41FA5}">
                      <a16:colId xmlns:a16="http://schemas.microsoft.com/office/drawing/2014/main" val="2468401268"/>
                    </a:ext>
                  </a:extLst>
                </a:gridCol>
                <a:gridCol w="236520">
                  <a:extLst>
                    <a:ext uri="{9D8B030D-6E8A-4147-A177-3AD203B41FA5}">
                      <a16:colId xmlns:a16="http://schemas.microsoft.com/office/drawing/2014/main" val="20008"/>
                    </a:ext>
                  </a:extLst>
                </a:gridCol>
                <a:gridCol w="728401">
                  <a:extLst>
                    <a:ext uri="{9D8B030D-6E8A-4147-A177-3AD203B41FA5}">
                      <a16:colId xmlns:a16="http://schemas.microsoft.com/office/drawing/2014/main" val="30392796"/>
                    </a:ext>
                  </a:extLst>
                </a:gridCol>
                <a:gridCol w="116833">
                  <a:extLst>
                    <a:ext uri="{9D8B030D-6E8A-4147-A177-3AD203B41FA5}">
                      <a16:colId xmlns:a16="http://schemas.microsoft.com/office/drawing/2014/main" val="20009"/>
                    </a:ext>
                  </a:extLst>
                </a:gridCol>
                <a:gridCol w="780037">
                  <a:extLst>
                    <a:ext uri="{9D8B030D-6E8A-4147-A177-3AD203B41FA5}">
                      <a16:colId xmlns:a16="http://schemas.microsoft.com/office/drawing/2014/main" val="160082868"/>
                    </a:ext>
                  </a:extLst>
                </a:gridCol>
                <a:gridCol w="703811">
                  <a:extLst>
                    <a:ext uri="{9D8B030D-6E8A-4147-A177-3AD203B41FA5}">
                      <a16:colId xmlns:a16="http://schemas.microsoft.com/office/drawing/2014/main" val="20010"/>
                    </a:ext>
                  </a:extLst>
                </a:gridCol>
                <a:gridCol w="703811">
                  <a:extLst>
                    <a:ext uri="{9D8B030D-6E8A-4147-A177-3AD203B41FA5}">
                      <a16:colId xmlns:a16="http://schemas.microsoft.com/office/drawing/2014/main" val="20011"/>
                    </a:ext>
                  </a:extLst>
                </a:gridCol>
                <a:gridCol w="351905">
                  <a:extLst>
                    <a:ext uri="{9D8B030D-6E8A-4147-A177-3AD203B41FA5}">
                      <a16:colId xmlns:a16="http://schemas.microsoft.com/office/drawing/2014/main" val="20012"/>
                    </a:ext>
                  </a:extLst>
                </a:gridCol>
                <a:gridCol w="351905">
                  <a:extLst>
                    <a:ext uri="{9D8B030D-6E8A-4147-A177-3AD203B41FA5}">
                      <a16:colId xmlns:a16="http://schemas.microsoft.com/office/drawing/2014/main" val="20013"/>
                    </a:ext>
                  </a:extLst>
                </a:gridCol>
                <a:gridCol w="703811">
                  <a:extLst>
                    <a:ext uri="{9D8B030D-6E8A-4147-A177-3AD203B41FA5}">
                      <a16:colId xmlns:a16="http://schemas.microsoft.com/office/drawing/2014/main" val="20014"/>
                    </a:ext>
                  </a:extLst>
                </a:gridCol>
                <a:gridCol w="703811">
                  <a:extLst>
                    <a:ext uri="{9D8B030D-6E8A-4147-A177-3AD203B41FA5}">
                      <a16:colId xmlns:a16="http://schemas.microsoft.com/office/drawing/2014/main" val="20015"/>
                    </a:ext>
                  </a:extLst>
                </a:gridCol>
                <a:gridCol w="351905">
                  <a:extLst>
                    <a:ext uri="{9D8B030D-6E8A-4147-A177-3AD203B41FA5}">
                      <a16:colId xmlns:a16="http://schemas.microsoft.com/office/drawing/2014/main" val="20016"/>
                    </a:ext>
                  </a:extLst>
                </a:gridCol>
                <a:gridCol w="351905">
                  <a:extLst>
                    <a:ext uri="{9D8B030D-6E8A-4147-A177-3AD203B41FA5}">
                      <a16:colId xmlns:a16="http://schemas.microsoft.com/office/drawing/2014/main" val="20017"/>
                    </a:ext>
                  </a:extLst>
                </a:gridCol>
                <a:gridCol w="606614">
                  <a:extLst>
                    <a:ext uri="{9D8B030D-6E8A-4147-A177-3AD203B41FA5}">
                      <a16:colId xmlns:a16="http://schemas.microsoft.com/office/drawing/2014/main" val="20018"/>
                    </a:ext>
                  </a:extLst>
                </a:gridCol>
              </a:tblGrid>
              <a:tr h="370840">
                <a:tc gridSpan="9">
                  <a:txBody>
                    <a:bodyPr/>
                    <a:lstStyle/>
                    <a:p>
                      <a:pPr algn="ctr"/>
                      <a:r>
                        <a:rPr lang="en-US" sz="1400" dirty="0"/>
                        <a:t>Fall 1</a:t>
                      </a:r>
                    </a:p>
                  </a:txBody>
                  <a:tcPr marL="45716" marR="4571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C653C"/>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gridSpan="2">
                  <a:txBody>
                    <a:bodyPr/>
                    <a:lstStyle/>
                    <a:p>
                      <a:endParaRPr lang="en-US" dirty="0"/>
                    </a:p>
                  </a:txBody>
                  <a:tcPr marL="91433" marR="91433">
                    <a:lnL w="12700" cmpd="sng">
                      <a:noFill/>
                    </a:lnL>
                    <a:noFill/>
                  </a:tcPr>
                </a:tc>
                <a:tc hMerge="1">
                  <a:txBody>
                    <a:bodyPr/>
                    <a:lstStyle/>
                    <a:p>
                      <a:endParaRPr lang="en-US"/>
                    </a:p>
                  </a:txBody>
                  <a:tcPr/>
                </a:tc>
                <a:tc>
                  <a:txBody>
                    <a:bodyPr/>
                    <a:lstStyle/>
                    <a:p>
                      <a:endParaRPr lang="en-US" dirty="0"/>
                    </a:p>
                  </a:txBody>
                  <a:tcPr marL="91433" marR="91433">
                    <a:noFill/>
                  </a:tcPr>
                </a:tc>
                <a:tc>
                  <a:txBody>
                    <a:bodyPr/>
                    <a:lstStyle/>
                    <a:p>
                      <a:endParaRPr lang="en-US" dirty="0"/>
                    </a:p>
                  </a:txBody>
                  <a:tcPr marL="91433" marR="91433">
                    <a:noFill/>
                  </a:tcPr>
                </a:tc>
                <a:tc gridSpan="2">
                  <a:txBody>
                    <a:bodyPr/>
                    <a:lstStyle/>
                    <a:p>
                      <a:endParaRPr lang="en-US" dirty="0"/>
                    </a:p>
                  </a:txBody>
                  <a:tcPr marL="91433" marR="91433">
                    <a:noFill/>
                  </a:tcPr>
                </a:tc>
                <a:tc hMerge="1">
                  <a:txBody>
                    <a:bodyPr/>
                    <a:lstStyle/>
                    <a:p>
                      <a:endParaRPr lang="en-US"/>
                    </a:p>
                  </a:txBody>
                  <a:tcPr/>
                </a:tc>
                <a:tc>
                  <a:txBody>
                    <a:bodyPr/>
                    <a:lstStyle/>
                    <a:p>
                      <a:endParaRPr lang="en-US" dirty="0"/>
                    </a:p>
                  </a:txBody>
                  <a:tcPr marL="91433" marR="91433">
                    <a:noFill/>
                  </a:tcPr>
                </a:tc>
                <a:tc>
                  <a:txBody>
                    <a:bodyPr/>
                    <a:lstStyle/>
                    <a:p>
                      <a:endParaRPr lang="en-US" dirty="0"/>
                    </a:p>
                  </a:txBody>
                  <a:tcPr marL="91433" marR="91433">
                    <a:noFill/>
                  </a:tcPr>
                </a:tc>
                <a:tc gridSpan="2">
                  <a:txBody>
                    <a:bodyPr/>
                    <a:lstStyle/>
                    <a:p>
                      <a:endParaRPr lang="en-US" dirty="0"/>
                    </a:p>
                  </a:txBody>
                  <a:tcPr marL="91433" marR="91433">
                    <a:noFill/>
                  </a:tcPr>
                </a:tc>
                <a:tc hMerge="1">
                  <a:txBody>
                    <a:bodyPr/>
                    <a:lstStyle/>
                    <a:p>
                      <a:endParaRPr lang="en-US"/>
                    </a:p>
                  </a:txBody>
                  <a:tcPr/>
                </a:tc>
                <a:tc>
                  <a:txBody>
                    <a:bodyPr/>
                    <a:lstStyle/>
                    <a:p>
                      <a:endParaRPr lang="en-US" dirty="0"/>
                    </a:p>
                  </a:txBody>
                  <a:tcPr marL="91433" marR="91433">
                    <a:noFill/>
                  </a:tcPr>
                </a:tc>
                <a:extLst>
                  <a:ext uri="{0D108BD9-81ED-4DB2-BD59-A6C34878D82A}">
                    <a16:rowId xmlns:a16="http://schemas.microsoft.com/office/drawing/2014/main" val="10000"/>
                  </a:ext>
                </a:extLst>
              </a:tr>
              <a:tr h="440372">
                <a:tc gridSpan="3">
                  <a:txBody>
                    <a:bodyPr/>
                    <a:lstStyle/>
                    <a:p>
                      <a:pPr algn="ctr"/>
                      <a:r>
                        <a:rPr lang="en-US" sz="1100" dirty="0">
                          <a:solidFill>
                            <a:schemeClr val="bg1"/>
                          </a:solidFill>
                        </a:rPr>
                        <a:t>Submission Window</a:t>
                      </a:r>
                    </a:p>
                  </a:txBody>
                  <a:tcPr marL="45716" marR="4571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3C653C"/>
                    </a:solidFill>
                  </a:tcPr>
                </a:tc>
                <a:tc hMerge="1">
                  <a:txBody>
                    <a:bodyPr/>
                    <a:lstStyle/>
                    <a:p>
                      <a:endParaRPr lang="en-US" dirty="0"/>
                    </a:p>
                  </a:txBody>
                  <a:tcPr/>
                </a:tc>
                <a:tc hMerge="1">
                  <a:txBody>
                    <a:bodyPr/>
                    <a:lstStyle/>
                    <a:p>
                      <a:endParaRPr lang="en-US"/>
                    </a:p>
                  </a:txBody>
                  <a:tcPr/>
                </a:tc>
                <a:tc gridSpan="6">
                  <a:txBody>
                    <a:bodyPr/>
                    <a:lstStyle/>
                    <a:p>
                      <a:pPr algn="ctr"/>
                      <a:r>
                        <a:rPr lang="en-US" sz="1100" dirty="0">
                          <a:solidFill>
                            <a:schemeClr val="bg1"/>
                          </a:solidFill>
                        </a:rPr>
                        <a:t>Amendment Window</a:t>
                      </a:r>
                    </a:p>
                  </a:txBody>
                  <a:tcPr marL="45716" marR="45716"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7B78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gridSpan="2">
                  <a:txBody>
                    <a:bodyPr/>
                    <a:lstStyle/>
                    <a:p>
                      <a:pPr algn="ctr"/>
                      <a:endParaRPr lang="en-US" dirty="0"/>
                    </a:p>
                  </a:txBody>
                  <a:tcPr marL="91433" marR="91433" anchor="ctr">
                    <a:lnL w="12700" cmpd="sng">
                      <a:noFill/>
                    </a:lnL>
                    <a:lnB w="12700" cmpd="sng">
                      <a:noFill/>
                    </a:lnB>
                    <a:noFill/>
                  </a:tcPr>
                </a:tc>
                <a:tc hMerge="1">
                  <a:txBody>
                    <a:bodyPr/>
                    <a:lstStyle/>
                    <a:p>
                      <a:endParaRPr lang="en-US"/>
                    </a:p>
                  </a:txBody>
                  <a:tcPr/>
                </a:tc>
                <a:tc>
                  <a:txBody>
                    <a:bodyPr/>
                    <a:lstStyle/>
                    <a:p>
                      <a:pPr algn="ctr"/>
                      <a:endParaRPr lang="en-US" dirty="0"/>
                    </a:p>
                  </a:txBody>
                  <a:tcPr marL="91433" marR="91433" anchor="ctr">
                    <a:lnB w="12700" cmpd="sng">
                      <a:noFill/>
                    </a:lnB>
                    <a:noFill/>
                  </a:tcPr>
                </a:tc>
                <a:tc>
                  <a:txBody>
                    <a:bodyPr/>
                    <a:lstStyle/>
                    <a:p>
                      <a:pPr algn="ctr"/>
                      <a:endParaRPr lang="en-US" dirty="0"/>
                    </a:p>
                  </a:txBody>
                  <a:tcPr marL="91433" marR="91433" anchor="ctr">
                    <a:lnB w="12700" cmpd="sng">
                      <a:noFill/>
                    </a:lnB>
                    <a:noFill/>
                  </a:tcPr>
                </a:tc>
                <a:tc gridSpan="2">
                  <a:txBody>
                    <a:bodyPr/>
                    <a:lstStyle/>
                    <a:p>
                      <a:pPr algn="ctr"/>
                      <a:endParaRPr lang="en-US" dirty="0"/>
                    </a:p>
                  </a:txBody>
                  <a:tcPr marL="91433" marR="91433" anchor="ctr">
                    <a:lnB w="12700" cmpd="sng">
                      <a:noFill/>
                    </a:lnB>
                    <a:noFill/>
                  </a:tcPr>
                </a:tc>
                <a:tc hMerge="1">
                  <a:txBody>
                    <a:bodyPr/>
                    <a:lstStyle/>
                    <a:p>
                      <a:endParaRPr lang="en-US"/>
                    </a:p>
                  </a:txBody>
                  <a:tcPr/>
                </a:tc>
                <a:tc>
                  <a:txBody>
                    <a:bodyPr/>
                    <a:lstStyle/>
                    <a:p>
                      <a:pPr algn="ctr"/>
                      <a:endParaRPr lang="en-US" dirty="0"/>
                    </a:p>
                  </a:txBody>
                  <a:tcPr marL="91433" marR="91433" anchor="ctr">
                    <a:lnB w="12700" cmpd="sng">
                      <a:noFill/>
                    </a:lnB>
                    <a:noFill/>
                  </a:tcPr>
                </a:tc>
                <a:tc>
                  <a:txBody>
                    <a:bodyPr/>
                    <a:lstStyle/>
                    <a:p>
                      <a:pPr algn="ctr"/>
                      <a:endParaRPr lang="en-US" dirty="0"/>
                    </a:p>
                  </a:txBody>
                  <a:tcPr marL="91433" marR="91433" anchor="ctr">
                    <a:lnB w="12700" cmpd="sng">
                      <a:noFill/>
                    </a:lnB>
                    <a:noFill/>
                  </a:tcPr>
                </a:tc>
                <a:tc gridSpan="2">
                  <a:txBody>
                    <a:bodyPr/>
                    <a:lstStyle/>
                    <a:p>
                      <a:pPr algn="ctr"/>
                      <a:endParaRPr lang="en-US" dirty="0"/>
                    </a:p>
                  </a:txBody>
                  <a:tcPr marL="91433" marR="91433" anchor="ctr">
                    <a:lnB w="12700" cmpd="sng">
                      <a:noFill/>
                    </a:lnB>
                    <a:noFill/>
                  </a:tcPr>
                </a:tc>
                <a:tc hMerge="1">
                  <a:txBody>
                    <a:bodyPr/>
                    <a:lstStyle/>
                    <a:p>
                      <a:endParaRPr lang="en-US"/>
                    </a:p>
                  </a:txBody>
                  <a:tcPr/>
                </a:tc>
                <a:tc>
                  <a:txBody>
                    <a:bodyPr/>
                    <a:lstStyle/>
                    <a:p>
                      <a:pPr algn="ctr"/>
                      <a:endParaRPr lang="en-US" dirty="0"/>
                    </a:p>
                  </a:txBody>
                  <a:tcPr marL="91433" marR="91433" anchor="ctr">
                    <a:lnB w="12700" cmpd="sng">
                      <a:noFill/>
                    </a:lnB>
                    <a:noFill/>
                  </a:tcPr>
                </a:tc>
                <a:extLst>
                  <a:ext uri="{0D108BD9-81ED-4DB2-BD59-A6C34878D82A}">
                    <a16:rowId xmlns:a16="http://schemas.microsoft.com/office/drawing/2014/main" val="10001"/>
                  </a:ext>
                </a:extLst>
              </a:tr>
              <a:tr h="370840">
                <a:tc>
                  <a:txBody>
                    <a:bodyPr/>
                    <a:lstStyle/>
                    <a:p>
                      <a:pPr algn="ctr"/>
                      <a:r>
                        <a:rPr lang="en-US" dirty="0"/>
                        <a:t>Oct</a:t>
                      </a: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D71"/>
                    </a:solidFill>
                  </a:tcPr>
                </a:tc>
                <a:tc gridSpan="2">
                  <a:txBody>
                    <a:bodyPr/>
                    <a:lstStyle/>
                    <a:p>
                      <a:pPr algn="ctr"/>
                      <a:r>
                        <a:rPr lang="en-US" dirty="0"/>
                        <a:t>Nov</a:t>
                      </a: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D71"/>
                    </a:solidFill>
                  </a:tcPr>
                </a:tc>
                <a:tc hMerge="1">
                  <a:txBody>
                    <a:bodyPr/>
                    <a:lstStyle/>
                    <a:p>
                      <a:endParaRPr lang="en-US"/>
                    </a:p>
                  </a:txBody>
                  <a:tcPr/>
                </a:tc>
                <a:tc gridSpan="4">
                  <a:txBody>
                    <a:bodyPr/>
                    <a:lstStyle/>
                    <a:p>
                      <a:pPr algn="ctr"/>
                      <a:r>
                        <a:rPr lang="en-US" dirty="0"/>
                        <a:t>Dec</a:t>
                      </a:r>
                    </a:p>
                  </a:txBody>
                  <a:tcPr marL="91433" marR="91433" anchor="ctr">
                    <a:lnL w="12700" cmpd="sng">
                      <a:noFill/>
                    </a:lnL>
                    <a:lnR w="12700" cmpd="sng">
                      <a:noFill/>
                    </a:lnR>
                    <a:lnT w="12700" cmpd="sng">
                      <a:noFill/>
                    </a:lnT>
                    <a:lnTlToBr w="12700" cmpd="sng">
                      <a:noFill/>
                      <a:prstDash val="solid"/>
                    </a:lnTlToBr>
                    <a:lnBlToTr w="12700" cmpd="sng">
                      <a:noFill/>
                      <a:prstDash val="solid"/>
                    </a:lnBlToTr>
                    <a:solidFill>
                      <a:srgbClr val="FFDD7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r>
                        <a:rPr lang="en-US" dirty="0"/>
                        <a:t>Jan</a:t>
                      </a: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D71"/>
                    </a:solidFill>
                  </a:tcPr>
                </a:tc>
                <a:tc hMerge="1">
                  <a:txBody>
                    <a:bodyPr/>
                    <a:lstStyle/>
                    <a:p>
                      <a:endParaRPr lang="en-US"/>
                    </a:p>
                  </a:txBody>
                  <a:tcPr/>
                </a:tc>
                <a:tc gridSpan="2">
                  <a:txBody>
                    <a:bodyPr/>
                    <a:lstStyle/>
                    <a:p>
                      <a:pPr algn="ctr"/>
                      <a:r>
                        <a:rPr lang="en-US" dirty="0"/>
                        <a:t>Feb</a:t>
                      </a: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D71"/>
                    </a:solidFill>
                  </a:tcPr>
                </a:tc>
                <a:tc hMerge="1">
                  <a:txBody>
                    <a:bodyPr/>
                    <a:lstStyle/>
                    <a:p>
                      <a:endParaRPr lang="en-US"/>
                    </a:p>
                  </a:txBody>
                  <a:tcPr/>
                </a:tc>
                <a:tc>
                  <a:txBody>
                    <a:bodyPr/>
                    <a:lstStyle/>
                    <a:p>
                      <a:pPr algn="ctr"/>
                      <a:r>
                        <a:rPr lang="en-US" dirty="0"/>
                        <a:t>Mar</a:t>
                      </a: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D71"/>
                    </a:solidFill>
                  </a:tcPr>
                </a:tc>
                <a:tc>
                  <a:txBody>
                    <a:bodyPr/>
                    <a:lstStyle/>
                    <a:p>
                      <a:pPr algn="ctr"/>
                      <a:r>
                        <a:rPr lang="en-US" dirty="0"/>
                        <a:t>Apr</a:t>
                      </a: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D71"/>
                    </a:solidFill>
                  </a:tcPr>
                </a:tc>
                <a:tc gridSpan="2">
                  <a:txBody>
                    <a:bodyPr/>
                    <a:lstStyle/>
                    <a:p>
                      <a:pPr algn="ctr"/>
                      <a:r>
                        <a:rPr lang="en-US" dirty="0"/>
                        <a:t>May</a:t>
                      </a: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D71"/>
                    </a:solidFill>
                  </a:tcPr>
                </a:tc>
                <a:tc hMerge="1">
                  <a:txBody>
                    <a:bodyPr/>
                    <a:lstStyle/>
                    <a:p>
                      <a:endParaRPr lang="en-US"/>
                    </a:p>
                  </a:txBody>
                  <a:tcPr/>
                </a:tc>
                <a:tc>
                  <a:txBody>
                    <a:bodyPr/>
                    <a:lstStyle/>
                    <a:p>
                      <a:pPr algn="ctr"/>
                      <a:r>
                        <a:rPr lang="en-US" dirty="0"/>
                        <a:t>Jun</a:t>
                      </a: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D71"/>
                    </a:solidFill>
                  </a:tcPr>
                </a:tc>
                <a:tc>
                  <a:txBody>
                    <a:bodyPr/>
                    <a:lstStyle/>
                    <a:p>
                      <a:pPr algn="ctr"/>
                      <a:r>
                        <a:rPr lang="en-US" dirty="0"/>
                        <a:t>Jul</a:t>
                      </a: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D71"/>
                    </a:solidFill>
                  </a:tcPr>
                </a:tc>
                <a:tc gridSpan="2">
                  <a:txBody>
                    <a:bodyPr/>
                    <a:lstStyle/>
                    <a:p>
                      <a:pPr algn="ctr"/>
                      <a:r>
                        <a:rPr lang="en-US" dirty="0"/>
                        <a:t>Aug</a:t>
                      </a: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D71"/>
                    </a:solidFill>
                  </a:tcPr>
                </a:tc>
                <a:tc hMerge="1">
                  <a:txBody>
                    <a:bodyPr/>
                    <a:lstStyle/>
                    <a:p>
                      <a:endParaRPr lang="en-US"/>
                    </a:p>
                  </a:txBody>
                  <a:tcPr/>
                </a:tc>
                <a:tc>
                  <a:txBody>
                    <a:bodyPr/>
                    <a:lstStyle/>
                    <a:p>
                      <a:pPr algn="ctr"/>
                      <a:r>
                        <a:rPr lang="en-US" dirty="0"/>
                        <a:t>Sep</a:t>
                      </a: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D71"/>
                    </a:solidFill>
                  </a:tcPr>
                </a:tc>
                <a:extLst>
                  <a:ext uri="{0D108BD9-81ED-4DB2-BD59-A6C34878D82A}">
                    <a16:rowId xmlns:a16="http://schemas.microsoft.com/office/drawing/2014/main" val="10002"/>
                  </a:ext>
                </a:extLst>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marL="91433" marR="91433" anchor="ctr">
                    <a:lnL>
                      <a:noFill/>
                    </a:lnL>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marL="91433" marR="91433" anchor="ctr">
                    <a:lnR w="12700" cmpd="sng">
                      <a:noFill/>
                    </a:lnR>
                    <a:lnT w="12700" cmpd="sng">
                      <a:noFill/>
                    </a:lnT>
                    <a:lnB w="12700" cmpd="sng">
                      <a:noFill/>
                    </a:lnB>
                    <a:lnTlToBr w="12700" cmpd="sng">
                      <a:noFill/>
                      <a:prstDash val="solid"/>
                    </a:lnTlToBr>
                    <a:lnBlToTr w="12700" cmpd="sng">
                      <a:noFill/>
                      <a:prstDash val="solid"/>
                    </a:lnBlToTr>
                    <a:solidFill>
                      <a:srgbClr val="349393"/>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49393"/>
                    </a:solidFill>
                  </a:tcPr>
                </a:tc>
                <a:tc gridSpan="2">
                  <a:txBody>
                    <a:bodyPr/>
                    <a:lstStyle/>
                    <a:p>
                      <a:endParaRPr lang="en-US" dirty="0"/>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49393"/>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49393"/>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rPr>
                        <a:t>Submission Window</a:t>
                      </a: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49393"/>
                    </a:solidFill>
                  </a:tcPr>
                </a:tc>
                <a:tc h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49393"/>
                    </a:solidFill>
                  </a:tcPr>
                </a:tc>
                <a:tc>
                  <a:txBody>
                    <a:bodyPr/>
                    <a:lstStyle/>
                    <a:p>
                      <a:pPr algn="ctr"/>
                      <a:r>
                        <a:rPr lang="en-US" sz="1100" dirty="0" smtClean="0">
                          <a:solidFill>
                            <a:schemeClr val="bg1"/>
                          </a:solidFill>
                        </a:rPr>
                        <a:t>Amend</a:t>
                      </a:r>
                      <a:endParaRPr lang="en-US" sz="1100" dirty="0">
                        <a:solidFill>
                          <a:schemeClr val="bg1"/>
                        </a:solidFill>
                      </a:endParaRP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7D4D2"/>
                    </a:solidFill>
                  </a:tcPr>
                </a:tc>
                <a:tc>
                  <a:txBody>
                    <a:bodyPr/>
                    <a:lstStyle/>
                    <a:p>
                      <a:pPr algn="ctr"/>
                      <a:endParaRPr lang="en-US" dirty="0"/>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ctr"/>
                      <a:r>
                        <a:rPr lang="en-US" sz="1050" dirty="0">
                          <a:solidFill>
                            <a:schemeClr val="bg1"/>
                          </a:solidFill>
                        </a:rPr>
                        <a:t>Submission</a:t>
                      </a: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3300"/>
                    </a:solidFill>
                  </a:tcPr>
                </a:tc>
                <a:tc hMerge="1">
                  <a:txBody>
                    <a:bodyPr/>
                    <a:lstStyle/>
                    <a:p>
                      <a:endParaRPr lang="en-US" dirty="0"/>
                    </a:p>
                  </a:txBody>
                  <a:tcPr/>
                </a:tc>
                <a:tc hMerge="1">
                  <a:txBody>
                    <a:bodyPr/>
                    <a:lstStyle/>
                    <a:p>
                      <a:pPr algn="ctr"/>
                      <a:endParaRPr lang="en-US" sz="9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94F"/>
                    </a:solidFill>
                  </a:tcPr>
                </a:tc>
                <a:tc>
                  <a:txBody>
                    <a:bodyPr/>
                    <a:lstStyle/>
                    <a:p>
                      <a:pPr algn="ctr"/>
                      <a:r>
                        <a:rPr lang="en-US" sz="1000" dirty="0">
                          <a:solidFill>
                            <a:schemeClr val="bg1"/>
                          </a:solidFill>
                        </a:rPr>
                        <a:t>Am</a:t>
                      </a:r>
                      <a:endParaRPr lang="en-US" sz="1000"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BC99"/>
                    </a:solidFill>
                  </a:tcPr>
                </a:tc>
                <a:tc>
                  <a:txBody>
                    <a:bodyPr/>
                    <a:lstStyle/>
                    <a:p>
                      <a:pPr algn="ctr"/>
                      <a:endParaRPr lang="en-US" dirty="0"/>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gridSpan="12">
                  <a:txBody>
                    <a:bodyPr/>
                    <a:lstStyle/>
                    <a:p>
                      <a:pPr algn="ctr"/>
                      <a:r>
                        <a:rPr lang="en-US" sz="1400" b="1" dirty="0" smtClean="0">
                          <a:solidFill>
                            <a:schemeClr val="bg1"/>
                          </a:solidFill>
                        </a:rPr>
                        <a:t>Fall 2</a:t>
                      </a:r>
                      <a:endParaRPr lang="en-US" sz="1400" b="1" dirty="0">
                        <a:solidFill>
                          <a:schemeClr val="bg1"/>
                        </a:solidFill>
                      </a:endParaRP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49393"/>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400" b="1" dirty="0">
                        <a:solidFill>
                          <a:schemeClr val="bg1"/>
                        </a:solidFill>
                      </a:endParaRP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49393"/>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a:txBody>
                    <a:bodyPr/>
                    <a:lstStyle/>
                    <a:p>
                      <a:pPr algn="ctr"/>
                      <a:endParaRPr lang="en-US" dirty="0"/>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4">
                  <a:txBody>
                    <a:bodyPr/>
                    <a:lstStyle/>
                    <a:p>
                      <a:pPr algn="ctr"/>
                      <a:r>
                        <a:rPr lang="en-US" sz="1400" b="1" dirty="0">
                          <a:solidFill>
                            <a:schemeClr val="bg1"/>
                          </a:solidFill>
                        </a:rPr>
                        <a:t>End of Year</a:t>
                      </a:r>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3300"/>
                    </a:solidFill>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p>
                  </a:txBody>
                  <a:tcPr marL="91433" marR="9143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49236" name="Straight Arrow Connector 69"/>
          <p:cNvCxnSpPr>
            <a:cxnSpLocks noChangeShapeType="1"/>
            <a:stCxn id="17" idx="0"/>
          </p:cNvCxnSpPr>
          <p:nvPr/>
        </p:nvCxnSpPr>
        <p:spPr bwMode="auto">
          <a:xfrm flipH="1" flipV="1">
            <a:off x="8067675" y="4445001"/>
            <a:ext cx="559594" cy="54927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 name="Title 3"/>
          <p:cNvSpPr>
            <a:spLocks noGrp="1"/>
          </p:cNvSpPr>
          <p:nvPr>
            <p:ph type="title"/>
          </p:nvPr>
        </p:nvSpPr>
        <p:spPr/>
        <p:txBody>
          <a:bodyPr/>
          <a:lstStyle/>
          <a:p>
            <a:r>
              <a:rPr lang="en-US" dirty="0" smtClean="0"/>
              <a:t>CALPADS Snapshot Collection Windows</a:t>
            </a:r>
            <a:endParaRPr lang="en-US" dirty="0"/>
          </a:p>
        </p:txBody>
      </p:sp>
      <p:sp>
        <p:nvSpPr>
          <p:cNvPr id="2" name="Slide Number Placeholder 1"/>
          <p:cNvSpPr>
            <a:spLocks noGrp="1"/>
          </p:cNvSpPr>
          <p:nvPr>
            <p:ph type="sldNum" sz="quarter" idx="12"/>
          </p:nvPr>
        </p:nvSpPr>
        <p:spPr/>
        <p:txBody>
          <a:bodyPr/>
          <a:lstStyle/>
          <a:p>
            <a:fld id="{84E91884-CAC6-40C5-8951-05CEBB3430F4}" type="slidenum">
              <a:rPr lang="en-US" smtClean="0"/>
              <a:pPr/>
              <a:t>11</a:t>
            </a:fld>
            <a:endParaRPr lang="en-US"/>
          </a:p>
        </p:txBody>
      </p:sp>
      <p:sp>
        <p:nvSpPr>
          <p:cNvPr id="26" name="Footer Placeholder 3"/>
          <p:cNvSpPr>
            <a:spLocks noGrp="1"/>
          </p:cNvSpPr>
          <p:nvPr>
            <p:ph type="ftr" sz="quarter" idx="11"/>
          </p:nvPr>
        </p:nvSpPr>
        <p:spPr>
          <a:xfrm>
            <a:off x="3810000" y="6596063"/>
            <a:ext cx="4878388" cy="246062"/>
          </a:xfrm>
        </p:spPr>
        <p:txBody>
          <a:bodyPr/>
          <a:lstStyle/>
          <a:p>
            <a:r>
              <a:rPr lang="en-US" smtClean="0"/>
              <a:t>State Reporting Overview for Administrators V4.0, 6/2017</a:t>
            </a:r>
            <a:endParaRPr lang="en-US" dirty="0"/>
          </a:p>
        </p:txBody>
      </p:sp>
    </p:spTree>
    <p:extLst>
      <p:ext uri="{BB962C8B-B14F-4D97-AF65-F5344CB8AC3E}">
        <p14:creationId xmlns:p14="http://schemas.microsoft.com/office/powerpoint/2010/main" val="212445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Changes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4336850"/>
              </p:ext>
            </p:extLst>
          </p:nvPr>
        </p:nvGraphicFramePr>
        <p:xfrm>
          <a:off x="304800" y="1137356"/>
          <a:ext cx="8534400" cy="2814320"/>
        </p:xfrm>
        <a:graphic>
          <a:graphicData uri="http://schemas.openxmlformats.org/drawingml/2006/table">
            <a:tbl>
              <a:tblPr firstRow="1" bandRow="1">
                <a:tableStyleId>{08FB837D-C827-4EFA-A057-4D05807E0F7C}</a:tableStyleId>
              </a:tblPr>
              <a:tblGrid>
                <a:gridCol w="1083733">
                  <a:extLst>
                    <a:ext uri="{9D8B030D-6E8A-4147-A177-3AD203B41FA5}">
                      <a16:colId xmlns:a16="http://schemas.microsoft.com/office/drawing/2014/main" val="20000"/>
                    </a:ext>
                  </a:extLst>
                </a:gridCol>
                <a:gridCol w="4391378">
                  <a:extLst>
                    <a:ext uri="{9D8B030D-6E8A-4147-A177-3AD203B41FA5}">
                      <a16:colId xmlns:a16="http://schemas.microsoft.com/office/drawing/2014/main" val="20001"/>
                    </a:ext>
                  </a:extLst>
                </a:gridCol>
                <a:gridCol w="3059289">
                  <a:extLst>
                    <a:ext uri="{9D8B030D-6E8A-4147-A177-3AD203B41FA5}">
                      <a16:colId xmlns:a16="http://schemas.microsoft.com/office/drawing/2014/main" val="20002"/>
                    </a:ext>
                  </a:extLst>
                </a:gridCol>
              </a:tblGrid>
              <a:tr h="370840">
                <a:tc gridSpan="3">
                  <a:txBody>
                    <a:bodyPr/>
                    <a:lstStyle/>
                    <a:p>
                      <a:r>
                        <a:rPr lang="en-US" sz="2000" dirty="0" smtClean="0"/>
                        <a:t>2017-18</a:t>
                      </a:r>
                      <a:endParaRPr lang="en-US" sz="200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r>
                        <a:rPr lang="en-US" sz="1800" dirty="0" smtClean="0"/>
                        <a:t>Fall 1</a:t>
                      </a:r>
                      <a:endParaRPr lang="en-US" sz="1800" dirty="0"/>
                    </a:p>
                  </a:txBody>
                  <a:tcPr>
                    <a:solidFill>
                      <a:schemeClr val="accent2">
                        <a:lumMod val="20000"/>
                        <a:lumOff val="80000"/>
                        <a:alpha val="4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t>Golden State Seal Merit Diploma, Seal of </a:t>
                      </a:r>
                      <a:r>
                        <a:rPr lang="en-US" sz="1800" dirty="0" err="1" smtClean="0"/>
                        <a:t>Biliteracy</a:t>
                      </a:r>
                      <a:r>
                        <a:rPr lang="en-US" sz="1800" dirty="0" smtClean="0"/>
                        <a:t> and CTE Completer</a:t>
                      </a:r>
                    </a:p>
                  </a:txBody>
                  <a:tcPr>
                    <a:solidFill>
                      <a:schemeClr val="accent2">
                        <a:lumMod val="20000"/>
                        <a:lumOff val="80000"/>
                        <a:alpha val="40000"/>
                      </a:schemeClr>
                    </a:solidFill>
                  </a:tcPr>
                </a:tc>
                <a:tc>
                  <a:txBody>
                    <a:bodyPr/>
                    <a:lstStyle/>
                    <a:p>
                      <a:r>
                        <a:rPr lang="en-US" sz="1800" dirty="0" smtClean="0"/>
                        <a:t>Reported in Fall 2017-18</a:t>
                      </a:r>
                      <a:endParaRPr lang="en-US" sz="1800" dirty="0"/>
                    </a:p>
                  </a:txBody>
                  <a:tcPr>
                    <a:solidFill>
                      <a:schemeClr val="accent2">
                        <a:lumMod val="20000"/>
                        <a:lumOff val="80000"/>
                        <a:alpha val="40000"/>
                      </a:schemeClr>
                    </a:solidFill>
                  </a:tcPr>
                </a:tc>
                <a:extLst>
                  <a:ext uri="{0D108BD9-81ED-4DB2-BD59-A6C34878D82A}">
                    <a16:rowId xmlns:a16="http://schemas.microsoft.com/office/drawing/2014/main" val="10002"/>
                  </a:ext>
                </a:extLst>
              </a:tr>
              <a:tr h="37084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smtClean="0">
                          <a:ln>
                            <a:noFill/>
                          </a:ln>
                          <a:solidFill>
                            <a:schemeClr val="bg1"/>
                          </a:solidFill>
                          <a:effectLst/>
                          <a:uLnTx/>
                          <a:uFillTx/>
                        </a:rPr>
                        <a:t>2017-18 and Beyond</a:t>
                      </a:r>
                      <a:endParaRPr kumimoji="0" lang="en-US" sz="2000" b="1" i="0" u="none" strike="noStrike" kern="1200" cap="none" spc="0" normalizeH="0" baseline="0" noProof="0" dirty="0" smtClean="0">
                        <a:ln>
                          <a:noFill/>
                        </a:ln>
                        <a:solidFill>
                          <a:schemeClr val="bg1"/>
                        </a:solidFill>
                        <a:effectLst/>
                        <a:uLnTx/>
                        <a:uFillTx/>
                        <a:latin typeface="+mn-lt"/>
                        <a:ea typeface="+mn-ea"/>
                        <a:cs typeface="+mn-cs"/>
                      </a:endParaRPr>
                    </a:p>
                  </a:txBody>
                  <a:tcPr>
                    <a:solidFill>
                      <a:srgbClr val="5B985B">
                        <a:alpha val="40000"/>
                      </a:srgbClr>
                    </a:solidFill>
                  </a:tcPr>
                </a:tc>
                <a:tc hMerge="1">
                  <a:txBody>
                    <a:bodyPr/>
                    <a:lstStyle/>
                    <a:p>
                      <a:endParaRPr lang="en-US" sz="1800" dirty="0" smtClean="0"/>
                    </a:p>
                  </a:txBody>
                  <a:tcPr/>
                </a:tc>
                <a:tc hMerge="1">
                  <a:txBody>
                    <a:bodyPr/>
                    <a:lstStyle/>
                    <a:p>
                      <a:endParaRPr lang="en-US" sz="1800" dirty="0"/>
                    </a:p>
                  </a:txBody>
                  <a:tcPr/>
                </a:tc>
                <a:extLst>
                  <a:ext uri="{0D108BD9-81ED-4DB2-BD59-A6C34878D82A}">
                    <a16:rowId xmlns:a16="http://schemas.microsoft.com/office/drawing/2014/main" val="869099995"/>
                  </a:ext>
                </a:extLst>
              </a:tr>
              <a:tr h="370840">
                <a:tc>
                  <a:txBody>
                    <a:bodyPr/>
                    <a:lstStyle/>
                    <a:p>
                      <a:endParaRPr lang="en-US" sz="1800" dirty="0"/>
                    </a:p>
                  </a:txBody>
                  <a:tcPr>
                    <a:solidFill>
                      <a:schemeClr val="accent2">
                        <a:lumMod val="20000"/>
                        <a:lumOff val="80000"/>
                        <a:alpha val="40000"/>
                      </a:schemeClr>
                    </a:solidFill>
                  </a:tcPr>
                </a:tc>
                <a:tc>
                  <a:txBody>
                    <a:bodyPr/>
                    <a:lstStyle/>
                    <a:p>
                      <a:r>
                        <a:rPr lang="en-US" sz="1800" dirty="0" smtClean="0"/>
                        <a:t>CASEMIS Reporting Transition</a:t>
                      </a:r>
                    </a:p>
                  </a:txBody>
                  <a:tcPr>
                    <a:solidFill>
                      <a:schemeClr val="accent2">
                        <a:lumMod val="20000"/>
                        <a:lumOff val="80000"/>
                        <a:alpha val="40000"/>
                      </a:schemeClr>
                    </a:solidFill>
                  </a:tcPr>
                </a:tc>
                <a:tc>
                  <a:txBody>
                    <a:bodyPr/>
                    <a:lstStyle/>
                    <a:p>
                      <a:r>
                        <a:rPr lang="en-US" sz="1800" dirty="0" smtClean="0"/>
                        <a:t>Phase-in over multiple years</a:t>
                      </a:r>
                      <a:endParaRPr lang="en-US" sz="1800" dirty="0"/>
                    </a:p>
                  </a:txBody>
                  <a:tcPr>
                    <a:solidFill>
                      <a:schemeClr val="accent2">
                        <a:lumMod val="20000"/>
                        <a:lumOff val="80000"/>
                        <a:alpha val="40000"/>
                      </a:schemeClr>
                    </a:solidFill>
                  </a:tcPr>
                </a:tc>
                <a:extLst>
                  <a:ext uri="{0D108BD9-81ED-4DB2-BD59-A6C34878D82A}">
                    <a16:rowId xmlns:a16="http://schemas.microsoft.com/office/drawing/2014/main" val="10009"/>
                  </a:ext>
                </a:extLst>
              </a:tr>
              <a:tr h="370840">
                <a:tc>
                  <a:txBody>
                    <a:bodyPr/>
                    <a:lstStyle/>
                    <a:p>
                      <a:endParaRPr lang="en-US" sz="1800" dirty="0"/>
                    </a:p>
                  </a:txBody>
                  <a:tcPr>
                    <a:solidFill>
                      <a:schemeClr val="accent2">
                        <a:lumMod val="20000"/>
                        <a:lumOff val="80000"/>
                        <a:alpha val="40000"/>
                      </a:schemeClr>
                    </a:solidFill>
                  </a:tcPr>
                </a:tc>
                <a:tc>
                  <a:txBody>
                    <a:bodyPr/>
                    <a:lstStyle/>
                    <a:p>
                      <a:r>
                        <a:rPr lang="en-US" sz="1800" dirty="0" smtClean="0"/>
                        <a:t>Perkins E2 Transition</a:t>
                      </a:r>
                    </a:p>
                  </a:txBody>
                  <a:tcPr>
                    <a:solidFill>
                      <a:schemeClr val="accent2">
                        <a:lumMod val="20000"/>
                        <a:lumOff val="80000"/>
                        <a:alpha val="40000"/>
                      </a:schemeClr>
                    </a:solidFill>
                  </a:tcPr>
                </a:tc>
                <a:tc>
                  <a:txBody>
                    <a:bodyPr/>
                    <a:lstStyle/>
                    <a:p>
                      <a:endParaRPr lang="en-US" dirty="0"/>
                    </a:p>
                  </a:txBody>
                  <a:tcPr>
                    <a:solidFill>
                      <a:schemeClr val="accent2">
                        <a:lumMod val="20000"/>
                        <a:lumOff val="80000"/>
                        <a:alpha val="40000"/>
                      </a:schemeClr>
                    </a:solidFill>
                  </a:tcPr>
                </a:tc>
                <a:extLst>
                  <a:ext uri="{0D108BD9-81ED-4DB2-BD59-A6C34878D82A}">
                    <a16:rowId xmlns:a16="http://schemas.microsoft.com/office/drawing/2014/main" val="324106551"/>
                  </a:ext>
                </a:extLst>
              </a:tr>
              <a:tr h="370840">
                <a:tc>
                  <a:txBody>
                    <a:bodyPr/>
                    <a:lstStyle/>
                    <a:p>
                      <a:pPr lvl="0"/>
                      <a:endParaRPr lang="en-US" sz="1800" dirty="0" smtClean="0">
                        <a:solidFill>
                          <a:schemeClr val="bg1"/>
                        </a:solidFill>
                      </a:endParaRPr>
                    </a:p>
                  </a:txBody>
                  <a:tcPr>
                    <a:solidFill>
                      <a:schemeClr val="accent2">
                        <a:lumMod val="20000"/>
                        <a:lumOff val="80000"/>
                        <a:alpha val="4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t>View Only Role</a:t>
                      </a:r>
                      <a:endParaRPr lang="en-US" sz="1800" dirty="0" smtClean="0">
                        <a:solidFill>
                          <a:schemeClr val="tx1">
                            <a:lumMod val="50000"/>
                          </a:schemeClr>
                        </a:solidFill>
                      </a:endParaRPr>
                    </a:p>
                  </a:txBody>
                  <a:tcPr>
                    <a:solidFill>
                      <a:schemeClr val="accent2">
                        <a:lumMod val="20000"/>
                        <a:lumOff val="80000"/>
                        <a:alpha val="40000"/>
                      </a:schemeClr>
                    </a:solidFill>
                  </a:tcPr>
                </a:tc>
                <a:tc>
                  <a:txBody>
                    <a:bodyPr/>
                    <a:lstStyle/>
                    <a:p>
                      <a:endParaRPr lang="en-US" dirty="0"/>
                    </a:p>
                  </a:txBody>
                  <a:tcPr>
                    <a:solidFill>
                      <a:schemeClr val="accent2">
                        <a:lumMod val="20000"/>
                        <a:lumOff val="80000"/>
                        <a:alpha val="40000"/>
                      </a:schemeClr>
                    </a:solidFill>
                  </a:tcPr>
                </a:tc>
                <a:extLst>
                  <a:ext uri="{0D108BD9-81ED-4DB2-BD59-A6C34878D82A}">
                    <a16:rowId xmlns:a16="http://schemas.microsoft.com/office/drawing/2014/main" val="947330292"/>
                  </a:ext>
                </a:extLst>
              </a:tr>
            </a:tbl>
          </a:graphicData>
        </a:graphic>
      </p:graphicFrame>
      <p:sp>
        <p:nvSpPr>
          <p:cNvPr id="4" name="Footer Placeholder 3"/>
          <p:cNvSpPr>
            <a:spLocks noGrp="1"/>
          </p:cNvSpPr>
          <p:nvPr>
            <p:ph type="ftr" sz="quarter" idx="11"/>
          </p:nvPr>
        </p:nvSpPr>
        <p:spPr/>
        <p:txBody>
          <a:bodyPr/>
          <a:lstStyle/>
          <a:p>
            <a:r>
              <a:rPr lang="en-US" smtClean="0"/>
              <a:t>State Reporting Overview for Administrators V4.0, 6/2017</a:t>
            </a:r>
            <a:endParaRPr lang="en-US" dirty="0"/>
          </a:p>
        </p:txBody>
      </p:sp>
      <p:sp>
        <p:nvSpPr>
          <p:cNvPr id="3" name="Slide Number Placeholder 2"/>
          <p:cNvSpPr>
            <a:spLocks noGrp="1"/>
          </p:cNvSpPr>
          <p:nvPr>
            <p:ph type="sldNum" sz="quarter" idx="12"/>
          </p:nvPr>
        </p:nvSpPr>
        <p:spPr/>
        <p:txBody>
          <a:bodyPr/>
          <a:lstStyle/>
          <a:p>
            <a:fld id="{84E91884-CAC6-40C5-8951-05CEBB3430F4}" type="slidenum">
              <a:rPr lang="en-US" smtClean="0"/>
              <a:pPr/>
              <a:t>12</a:t>
            </a:fld>
            <a:endParaRPr lang="en-US"/>
          </a:p>
        </p:txBody>
      </p:sp>
    </p:spTree>
    <p:extLst>
      <p:ext uri="{BB962C8B-B14F-4D97-AF65-F5344CB8AC3E}">
        <p14:creationId xmlns:p14="http://schemas.microsoft.com/office/powerpoint/2010/main" val="1526529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smtClean="0"/>
              <a:t>How CALPADS Data are Used</a:t>
            </a:r>
            <a:endParaRPr lang="en-US" dirty="0"/>
          </a:p>
        </p:txBody>
      </p:sp>
      <p:sp>
        <p:nvSpPr>
          <p:cNvPr id="7" name="Rectangle 6"/>
          <p:cNvSpPr/>
          <p:nvPr/>
        </p:nvSpPr>
        <p:spPr bwMode="auto">
          <a:xfrm>
            <a:off x="6745043" y="5282735"/>
            <a:ext cx="1930018" cy="981392"/>
          </a:xfrm>
          <a:prstGeom prst="rect">
            <a:avLst/>
          </a:prstGeom>
          <a:solidFill>
            <a:srgbClr val="00898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Arial" charset="0"/>
                <a:cs typeface="Arial" charset="0"/>
              </a:rPr>
              <a:t>DataQuest</a:t>
            </a:r>
            <a:endParaRPr kumimoji="0" lang="en-US" sz="2400" b="0" i="0" u="none" strike="noStrike" cap="none" normalizeH="0" baseline="0" dirty="0" smtClean="0">
              <a:ln>
                <a:noFill/>
              </a:ln>
              <a:solidFill>
                <a:schemeClr val="bg1"/>
              </a:solidFill>
              <a:effectLst/>
              <a:latin typeface="Arial" charset="0"/>
              <a:cs typeface="Arial" charset="0"/>
            </a:endParaRPr>
          </a:p>
        </p:txBody>
      </p:sp>
      <p:sp>
        <p:nvSpPr>
          <p:cNvPr id="8" name="Rectangle 7"/>
          <p:cNvSpPr/>
          <p:nvPr/>
        </p:nvSpPr>
        <p:spPr bwMode="auto">
          <a:xfrm>
            <a:off x="420364" y="5039004"/>
            <a:ext cx="1938329" cy="1229209"/>
          </a:xfrm>
          <a:prstGeom prst="rect">
            <a:avLst/>
          </a:prstGeom>
          <a:solidFill>
            <a:schemeClr val="bg2">
              <a:lumMod val="7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LCAP Evaluation Rubrics</a:t>
            </a:r>
          </a:p>
        </p:txBody>
      </p:sp>
      <p:sp>
        <p:nvSpPr>
          <p:cNvPr id="9" name="Rectangle 8"/>
          <p:cNvSpPr/>
          <p:nvPr/>
        </p:nvSpPr>
        <p:spPr bwMode="auto">
          <a:xfrm>
            <a:off x="2640896" y="1051162"/>
            <a:ext cx="3795290" cy="1149069"/>
          </a:xfrm>
          <a:prstGeom prst="rect">
            <a:avLst/>
          </a:prstGeom>
          <a:solidFill>
            <a:schemeClr val="tx1">
              <a:lumMod val="7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LCFF and other Funding</a:t>
            </a:r>
          </a:p>
        </p:txBody>
      </p:sp>
      <p:sp>
        <p:nvSpPr>
          <p:cNvPr id="10" name="Rectangle 9"/>
          <p:cNvSpPr/>
          <p:nvPr/>
        </p:nvSpPr>
        <p:spPr bwMode="auto">
          <a:xfrm>
            <a:off x="6758350" y="2528060"/>
            <a:ext cx="1930038" cy="1087083"/>
          </a:xfrm>
          <a:prstGeom prst="rect">
            <a:avLst/>
          </a:prstGeom>
          <a:solidFill>
            <a:srgbClr val="8F7F08"/>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latin typeface="Arial" charset="0"/>
                <a:cs typeface="Arial" charset="0"/>
              </a:rPr>
              <a:t>Statewide Assessments</a:t>
            </a:r>
            <a:endParaRPr kumimoji="0" lang="en-US" sz="2000" b="0" i="0" u="none" strike="noStrike" cap="none" normalizeH="0" baseline="0" dirty="0" smtClean="0">
              <a:ln>
                <a:noFill/>
              </a:ln>
              <a:solidFill>
                <a:schemeClr val="bg1"/>
              </a:solidFill>
              <a:effectLst/>
              <a:latin typeface="Arial" charset="0"/>
              <a:cs typeface="Arial" charset="0"/>
            </a:endParaRPr>
          </a:p>
        </p:txBody>
      </p:sp>
      <p:sp>
        <p:nvSpPr>
          <p:cNvPr id="11" name="Rectangle 10"/>
          <p:cNvSpPr/>
          <p:nvPr/>
        </p:nvSpPr>
        <p:spPr bwMode="auto">
          <a:xfrm>
            <a:off x="6758370" y="3949374"/>
            <a:ext cx="1930018" cy="1005511"/>
          </a:xfrm>
          <a:prstGeom prst="rect">
            <a:avLst/>
          </a:prstGeom>
          <a:solidFill>
            <a:srgbClr val="196666"/>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cs typeface="Arial" charset="0"/>
              </a:rPr>
              <a:t>CA School Dashboard</a:t>
            </a:r>
          </a:p>
        </p:txBody>
      </p:sp>
      <p:sp>
        <p:nvSpPr>
          <p:cNvPr id="12" name="Rectangle 11"/>
          <p:cNvSpPr/>
          <p:nvPr/>
        </p:nvSpPr>
        <p:spPr bwMode="auto">
          <a:xfrm>
            <a:off x="2640897" y="2528060"/>
            <a:ext cx="3795289" cy="2192996"/>
          </a:xfrm>
          <a:prstGeom prst="rect">
            <a:avLst/>
          </a:prstGeom>
          <a:solidFill>
            <a:schemeClr val="accent1">
              <a:lumMod val="5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bg1"/>
                </a:solidFill>
                <a:effectLst/>
                <a:latin typeface="Arial" charset="0"/>
                <a:cs typeface="Arial" charset="0"/>
              </a:rPr>
              <a:t>CALPADS</a:t>
            </a:r>
          </a:p>
        </p:txBody>
      </p:sp>
      <p:sp>
        <p:nvSpPr>
          <p:cNvPr id="13" name="Rectangle 12"/>
          <p:cNvSpPr/>
          <p:nvPr/>
        </p:nvSpPr>
        <p:spPr bwMode="auto">
          <a:xfrm>
            <a:off x="420364" y="2553189"/>
            <a:ext cx="1938329" cy="1396185"/>
          </a:xfrm>
          <a:prstGeom prst="rect">
            <a:avLst/>
          </a:prstGeom>
          <a:solidFill>
            <a:schemeClr val="accent2">
              <a:lumMod val="5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State and Federal Reporting</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cs typeface="Arial" charset="0"/>
            </a:endParaRPr>
          </a:p>
        </p:txBody>
      </p:sp>
      <p:sp>
        <p:nvSpPr>
          <p:cNvPr id="14" name="Rectangle 13"/>
          <p:cNvSpPr/>
          <p:nvPr/>
        </p:nvSpPr>
        <p:spPr bwMode="auto">
          <a:xfrm>
            <a:off x="6745023" y="1042831"/>
            <a:ext cx="1930038" cy="1150998"/>
          </a:xfrm>
          <a:prstGeom prst="rect">
            <a:avLst/>
          </a:prstGeom>
          <a:solidFill>
            <a:srgbClr val="FDD077"/>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Eligibility for state</a:t>
            </a:r>
            <a:r>
              <a:rPr kumimoji="0" lang="en-US" sz="2000" b="0" i="0" u="none" strike="noStrike" cap="none" normalizeH="0" dirty="0" smtClean="0">
                <a:ln>
                  <a:noFill/>
                </a:ln>
                <a:solidFill>
                  <a:schemeClr val="tx1"/>
                </a:solidFill>
                <a:effectLst/>
                <a:latin typeface="Arial" charset="0"/>
                <a:cs typeface="Arial" charset="0"/>
              </a:rPr>
              <a:t> and federal grants</a:t>
            </a:r>
            <a:endParaRPr kumimoji="0" lang="en-US" sz="2000" b="0" i="0" u="none" strike="noStrike" cap="none" normalizeH="0" baseline="0" dirty="0" smtClean="0">
              <a:ln>
                <a:noFill/>
              </a:ln>
              <a:solidFill>
                <a:schemeClr val="tx1"/>
              </a:solidFill>
              <a:effectLst/>
              <a:latin typeface="Arial" charset="0"/>
              <a:cs typeface="Arial" charset="0"/>
            </a:endParaRPr>
          </a:p>
        </p:txBody>
      </p:sp>
      <p:sp>
        <p:nvSpPr>
          <p:cNvPr id="15" name="Rectangle 14"/>
          <p:cNvSpPr/>
          <p:nvPr/>
        </p:nvSpPr>
        <p:spPr bwMode="auto">
          <a:xfrm>
            <a:off x="4687491" y="5121958"/>
            <a:ext cx="1748695" cy="1147247"/>
          </a:xfrm>
          <a:prstGeom prst="rect">
            <a:avLst/>
          </a:prstGeom>
          <a:solidFill>
            <a:srgbClr val="F8EB89"/>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Ed-Data</a:t>
            </a:r>
          </a:p>
        </p:txBody>
      </p:sp>
      <p:sp>
        <p:nvSpPr>
          <p:cNvPr id="16" name="Rectangle 15"/>
          <p:cNvSpPr/>
          <p:nvPr/>
        </p:nvSpPr>
        <p:spPr bwMode="auto">
          <a:xfrm>
            <a:off x="2640897" y="5107084"/>
            <a:ext cx="1748695" cy="1142667"/>
          </a:xfrm>
          <a:prstGeom prst="rect">
            <a:avLst/>
          </a:prstGeom>
          <a:solidFill>
            <a:srgbClr val="9EC87E"/>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Arial" charset="0"/>
              </a:rPr>
              <a:t>School Accountability Report Cards</a:t>
            </a:r>
          </a:p>
        </p:txBody>
      </p:sp>
      <p:sp>
        <p:nvSpPr>
          <p:cNvPr id="17" name="Rectangle 16"/>
          <p:cNvSpPr/>
          <p:nvPr/>
        </p:nvSpPr>
        <p:spPr bwMode="auto">
          <a:xfrm>
            <a:off x="420365" y="1042831"/>
            <a:ext cx="1938329" cy="1157400"/>
          </a:xfrm>
          <a:prstGeom prst="rect">
            <a:avLst/>
          </a:prstGeom>
          <a:solidFill>
            <a:srgbClr val="C7E292"/>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State Agencies</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latin typeface="Arial" charset="0"/>
                <a:cs typeface="Arial" charset="0"/>
              </a:rPr>
              <a:t>(Data Matches)</a:t>
            </a:r>
            <a:endParaRPr kumimoji="0" lang="en-US" sz="2000" b="0" i="0" u="none" strike="noStrike" cap="none" normalizeH="0" baseline="0" dirty="0" smtClean="0">
              <a:ln>
                <a:noFill/>
              </a:ln>
              <a:solidFill>
                <a:schemeClr val="tx1"/>
              </a:solidFill>
              <a:effectLst/>
              <a:latin typeface="Arial" charset="0"/>
              <a:cs typeface="Arial" charset="0"/>
            </a:endParaRPr>
          </a:p>
        </p:txBody>
      </p:sp>
      <p:sp>
        <p:nvSpPr>
          <p:cNvPr id="26" name="Rectangle 25"/>
          <p:cNvSpPr/>
          <p:nvPr/>
        </p:nvSpPr>
        <p:spPr bwMode="auto">
          <a:xfrm>
            <a:off x="420364" y="4140069"/>
            <a:ext cx="1938329" cy="580988"/>
          </a:xfrm>
          <a:prstGeom prst="rect">
            <a:avLst/>
          </a:prstGeom>
          <a:solidFill>
            <a:schemeClr val="accent1">
              <a:lumMod val="75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Research</a:t>
            </a:r>
          </a:p>
        </p:txBody>
      </p:sp>
      <p:sp>
        <p:nvSpPr>
          <p:cNvPr id="2" name="Footer Placeholder 1"/>
          <p:cNvSpPr>
            <a:spLocks noGrp="1"/>
          </p:cNvSpPr>
          <p:nvPr>
            <p:ph type="ftr" sz="quarter" idx="11"/>
          </p:nvPr>
        </p:nvSpPr>
        <p:spPr/>
        <p:txBody>
          <a:bodyPr/>
          <a:lstStyle/>
          <a:p>
            <a:r>
              <a:rPr lang="en-US" smtClean="0"/>
              <a:t>State Reporting Overview for Administrators V4.0, 6/2017</a:t>
            </a:r>
            <a:endParaRPr lang="en-US"/>
          </a:p>
        </p:txBody>
      </p:sp>
      <p:sp>
        <p:nvSpPr>
          <p:cNvPr id="3" name="Slide Number Placeholder 2"/>
          <p:cNvSpPr>
            <a:spLocks noGrp="1"/>
          </p:cNvSpPr>
          <p:nvPr>
            <p:ph type="sldNum" sz="quarter" idx="12"/>
          </p:nvPr>
        </p:nvSpPr>
        <p:spPr/>
        <p:txBody>
          <a:bodyPr/>
          <a:lstStyle/>
          <a:p>
            <a:fld id="{84E91884-CAC6-40C5-8951-05CEBB3430F4}" type="slidenum">
              <a:rPr lang="en-US" smtClean="0"/>
              <a:pPr/>
              <a:t>13</a:t>
            </a:fld>
            <a:endParaRPr lang="en-US"/>
          </a:p>
        </p:txBody>
      </p:sp>
    </p:spTree>
    <p:extLst>
      <p:ext uri="{BB962C8B-B14F-4D97-AF65-F5344CB8AC3E}">
        <p14:creationId xmlns:p14="http://schemas.microsoft.com/office/powerpoint/2010/main" val="305368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3"/>
          <p:cNvSpPr>
            <a:spLocks noGrp="1"/>
          </p:cNvSpPr>
          <p:nvPr>
            <p:ph type="title"/>
          </p:nvPr>
        </p:nvSpPr>
        <p:spPr/>
        <p:txBody>
          <a:bodyPr/>
          <a:lstStyle/>
          <a:p>
            <a:r>
              <a:rPr lang="en-US" dirty="0" smtClean="0"/>
              <a:t>How Data are Used</a:t>
            </a:r>
          </a:p>
        </p:txBody>
      </p:sp>
      <p:sp>
        <p:nvSpPr>
          <p:cNvPr id="29698"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marL="742950" indent="-285750">
              <a:defRPr sz="3200">
                <a:solidFill>
                  <a:schemeClr val="tx1"/>
                </a:solidFill>
                <a:latin typeface="Arial" charset="0"/>
                <a:cs typeface="Arial" charset="0"/>
              </a:defRPr>
            </a:lvl2pPr>
            <a:lvl3pPr marL="1143000" indent="-228600">
              <a:defRPr sz="3200">
                <a:solidFill>
                  <a:schemeClr val="tx1"/>
                </a:solidFill>
                <a:latin typeface="Arial" charset="0"/>
                <a:cs typeface="Arial" charset="0"/>
              </a:defRPr>
            </a:lvl3pPr>
            <a:lvl4pPr marL="1600200" indent="-228600">
              <a:defRPr sz="3200">
                <a:solidFill>
                  <a:schemeClr val="tx1"/>
                </a:solidFill>
                <a:latin typeface="Arial" charset="0"/>
                <a:cs typeface="Arial" charset="0"/>
              </a:defRPr>
            </a:lvl4pPr>
            <a:lvl5pPr marL="2057400" indent="-22860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r>
              <a:rPr lang="en-US" sz="900" smtClean="0">
                <a:solidFill>
                  <a:srgbClr val="003366"/>
                </a:solidFill>
              </a:rPr>
              <a:t>Fall 1 - Reports and Certification v2.3, Sept 30, 2016</a:t>
            </a:r>
            <a:endParaRPr lang="en-US" sz="900" dirty="0" smtClean="0">
              <a:solidFill>
                <a:srgbClr val="003366"/>
              </a:solidFill>
            </a:endParaRP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b="11111"/>
          <a:stretch/>
        </p:blipFill>
        <p:spPr>
          <a:xfrm>
            <a:off x="458788" y="935867"/>
            <a:ext cx="8229600" cy="5494414"/>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31898281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1450"/>
            <a:ext cx="6266822" cy="533400"/>
          </a:xfrm>
        </p:spPr>
        <p:txBody>
          <a:bodyPr/>
          <a:lstStyle/>
          <a:p>
            <a:r>
              <a:rPr lang="en-US" dirty="0" smtClean="0"/>
              <a:t>How Data are Used - Sample </a:t>
            </a:r>
            <a:r>
              <a:rPr lang="en-US" dirty="0" err="1" smtClean="0"/>
              <a:t>DataQuest</a:t>
            </a:r>
            <a:r>
              <a:rPr lang="en-US" dirty="0" smtClean="0"/>
              <a:t> Report</a:t>
            </a:r>
            <a:endParaRPr lang="en-US" dirty="0"/>
          </a:p>
        </p:txBody>
      </p:sp>
      <p:sp>
        <p:nvSpPr>
          <p:cNvPr id="4" name="Footer Placeholder 3"/>
          <p:cNvSpPr>
            <a:spLocks noGrp="1"/>
          </p:cNvSpPr>
          <p:nvPr>
            <p:ph type="ftr" sz="quarter" idx="11"/>
          </p:nvPr>
        </p:nvSpPr>
        <p:spPr/>
        <p:txBody>
          <a:bodyPr/>
          <a:lstStyle/>
          <a:p>
            <a:r>
              <a:rPr lang="en-US" smtClean="0"/>
              <a:t>State Reporting Overview for Administrators V4.0, 6/2017</a:t>
            </a:r>
            <a:endParaRPr lang="en-US"/>
          </a:p>
        </p:txBody>
      </p:sp>
      <p:sp>
        <p:nvSpPr>
          <p:cNvPr id="5" name="Slide Number Placeholder 4"/>
          <p:cNvSpPr>
            <a:spLocks noGrp="1"/>
          </p:cNvSpPr>
          <p:nvPr>
            <p:ph type="sldNum" sz="quarter" idx="12"/>
          </p:nvPr>
        </p:nvSpPr>
        <p:spPr/>
        <p:txBody>
          <a:bodyPr/>
          <a:lstStyle/>
          <a:p>
            <a:fld id="{84E91884-CAC6-40C5-8951-05CEBB3430F4}" type="slidenum">
              <a:rPr lang="en-US" smtClean="0"/>
              <a:pPr/>
              <a:t>15</a:t>
            </a:fld>
            <a:endParaRPr lang="en-US"/>
          </a:p>
        </p:txBody>
      </p:sp>
      <p:sp>
        <p:nvSpPr>
          <p:cNvPr id="3" name="Content Placeholder 2"/>
          <p:cNvSpPr>
            <a:spLocks noGrp="1"/>
          </p:cNvSpPr>
          <p:nvPr>
            <p:ph idx="1"/>
          </p:nvPr>
        </p:nvSpPr>
        <p:spPr/>
        <p:txBody>
          <a:bodyPr/>
          <a:lstStyle/>
          <a:p>
            <a:r>
              <a:rPr lang="en-US" dirty="0" err="1" smtClean="0"/>
              <a:t>DataQuest</a:t>
            </a:r>
            <a:r>
              <a:rPr lang="en-US" dirty="0" smtClean="0"/>
              <a:t> Suspension and Expulsion Rates</a:t>
            </a:r>
            <a:endParaRPr lang="en-US" dirty="0"/>
          </a:p>
        </p:txBody>
      </p:sp>
      <p:pic>
        <p:nvPicPr>
          <p:cNvPr id="7" name="Picture 6"/>
          <p:cNvPicPr>
            <a:picLocks noChangeAspect="1"/>
          </p:cNvPicPr>
          <p:nvPr/>
        </p:nvPicPr>
        <p:blipFill>
          <a:blip r:embed="rId2"/>
          <a:stretch>
            <a:fillRect/>
          </a:stretch>
        </p:blipFill>
        <p:spPr>
          <a:xfrm>
            <a:off x="322118" y="1738313"/>
            <a:ext cx="8746060" cy="1995054"/>
          </a:xfrm>
          <a:prstGeom prst="rect">
            <a:avLst/>
          </a:prstGeom>
        </p:spPr>
      </p:pic>
    </p:spTree>
    <p:extLst>
      <p:ext uri="{BB962C8B-B14F-4D97-AF65-F5344CB8AC3E}">
        <p14:creationId xmlns:p14="http://schemas.microsoft.com/office/powerpoint/2010/main" val="473493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Ed-Data Display</a:t>
            </a:r>
            <a:endParaRPr lang="en-US" dirty="0"/>
          </a:p>
        </p:txBody>
      </p:sp>
      <p:sp>
        <p:nvSpPr>
          <p:cNvPr id="4" name="Footer Placeholder 3"/>
          <p:cNvSpPr>
            <a:spLocks noGrp="1"/>
          </p:cNvSpPr>
          <p:nvPr>
            <p:ph type="ftr" sz="quarter" idx="11"/>
          </p:nvPr>
        </p:nvSpPr>
        <p:spPr/>
        <p:txBody>
          <a:bodyPr/>
          <a:lstStyle/>
          <a:p>
            <a:r>
              <a:rPr lang="en-US" smtClean="0"/>
              <a:t>State Reporting Overview for Administrators V4.0, 6/2017</a:t>
            </a:r>
            <a:endParaRPr lang="en-US"/>
          </a:p>
        </p:txBody>
      </p:sp>
      <p:sp>
        <p:nvSpPr>
          <p:cNvPr id="5" name="Slide Number Placeholder 4"/>
          <p:cNvSpPr>
            <a:spLocks noGrp="1"/>
          </p:cNvSpPr>
          <p:nvPr>
            <p:ph type="sldNum" sz="quarter" idx="12"/>
          </p:nvPr>
        </p:nvSpPr>
        <p:spPr/>
        <p:txBody>
          <a:bodyPr/>
          <a:lstStyle/>
          <a:p>
            <a:fld id="{84E91884-CAC6-40C5-8951-05CEBB3430F4}" type="slidenum">
              <a:rPr lang="en-US" smtClean="0"/>
              <a:pPr/>
              <a:t>16</a:t>
            </a:fld>
            <a:endParaRPr lang="en-US"/>
          </a:p>
        </p:txBody>
      </p:sp>
      <p:pic>
        <p:nvPicPr>
          <p:cNvPr id="7" name="Picture 6"/>
          <p:cNvPicPr>
            <a:picLocks noChangeAspect="1"/>
          </p:cNvPicPr>
          <p:nvPr/>
        </p:nvPicPr>
        <p:blipFill>
          <a:blip r:embed="rId2"/>
          <a:stretch>
            <a:fillRect/>
          </a:stretch>
        </p:blipFill>
        <p:spPr>
          <a:xfrm>
            <a:off x="304800" y="1024203"/>
            <a:ext cx="8767950" cy="4551302"/>
          </a:xfrm>
          <a:prstGeom prst="rect">
            <a:avLst/>
          </a:prstGeom>
        </p:spPr>
      </p:pic>
    </p:spTree>
    <p:extLst>
      <p:ext uri="{BB962C8B-B14F-4D97-AF65-F5344CB8AC3E}">
        <p14:creationId xmlns:p14="http://schemas.microsoft.com/office/powerpoint/2010/main" val="2545736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 the Spring 2017 Dashboard</a:t>
            </a:r>
            <a:endParaRPr lang="en-US" dirty="0"/>
          </a:p>
        </p:txBody>
      </p:sp>
      <p:graphicFrame>
        <p:nvGraphicFramePr>
          <p:cNvPr id="6" name="Content Placeholder 5"/>
          <p:cNvGraphicFramePr>
            <a:graphicFrameLocks noGrp="1"/>
          </p:cNvGraphicFramePr>
          <p:nvPr>
            <p:ph idx="1"/>
            <p:extLst/>
          </p:nvPr>
        </p:nvGraphicFramePr>
        <p:xfrm>
          <a:off x="304800" y="964406"/>
          <a:ext cx="8534400" cy="5476240"/>
        </p:xfrm>
        <a:graphic>
          <a:graphicData uri="http://schemas.openxmlformats.org/drawingml/2006/table">
            <a:tbl>
              <a:tblPr firstRow="1" bandRow="1">
                <a:tableStyleId>{21E4AEA4-8DFA-4A89-87EB-49C32662AFE0}</a:tableStyleId>
              </a:tblPr>
              <a:tblGrid>
                <a:gridCol w="2638425">
                  <a:extLst>
                    <a:ext uri="{9D8B030D-6E8A-4147-A177-3AD203B41FA5}">
                      <a16:colId xmlns:a16="http://schemas.microsoft.com/office/drawing/2014/main" val="75540333"/>
                    </a:ext>
                  </a:extLst>
                </a:gridCol>
                <a:gridCol w="3000375">
                  <a:extLst>
                    <a:ext uri="{9D8B030D-6E8A-4147-A177-3AD203B41FA5}">
                      <a16:colId xmlns:a16="http://schemas.microsoft.com/office/drawing/2014/main" val="296096910"/>
                    </a:ext>
                  </a:extLst>
                </a:gridCol>
                <a:gridCol w="2895600">
                  <a:extLst>
                    <a:ext uri="{9D8B030D-6E8A-4147-A177-3AD203B41FA5}">
                      <a16:colId xmlns:a16="http://schemas.microsoft.com/office/drawing/2014/main" val="650507244"/>
                    </a:ext>
                  </a:extLst>
                </a:gridCol>
              </a:tblGrid>
              <a:tr h="370840">
                <a:tc>
                  <a:txBody>
                    <a:bodyPr/>
                    <a:lstStyle/>
                    <a:p>
                      <a:pPr algn="ctr"/>
                      <a:r>
                        <a:rPr lang="en-US" sz="1400" b="1" dirty="0" smtClean="0"/>
                        <a:t>Indicator</a:t>
                      </a:r>
                      <a:endParaRPr lang="en-US" sz="1400"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smtClean="0"/>
                        <a:t>Data Used for Status</a:t>
                      </a:r>
                      <a:endParaRPr lang="en-US" sz="1400"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smtClean="0"/>
                        <a:t>Data Used for Change </a:t>
                      </a:r>
                    </a:p>
                  </a:txBody>
                  <a:tcPr anchor="ctr"/>
                </a:tc>
                <a:extLst>
                  <a:ext uri="{0D108BD9-81ED-4DB2-BD59-A6C34878D82A}">
                    <a16:rowId xmlns:a16="http://schemas.microsoft.com/office/drawing/2014/main" val="2420725969"/>
                  </a:ext>
                </a:extLst>
              </a:tr>
              <a:tr h="370840">
                <a:tc>
                  <a:txBody>
                    <a:bodyPr/>
                    <a:lstStyle/>
                    <a:p>
                      <a:r>
                        <a:rPr lang="en-US" sz="1300" dirty="0" smtClean="0"/>
                        <a:t>Suspension Rate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2014–15 suspension rate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2014–15 suspension rate minus 2013–14 suspension rate </a:t>
                      </a:r>
                    </a:p>
                  </a:txBody>
                  <a:tcPr anchor="ctr"/>
                </a:tc>
                <a:extLst>
                  <a:ext uri="{0D108BD9-81ED-4DB2-BD59-A6C34878D82A}">
                    <a16:rowId xmlns:a16="http://schemas.microsoft.com/office/drawing/2014/main" val="909558184"/>
                  </a:ext>
                </a:extLst>
              </a:tr>
              <a:tr h="370840">
                <a:tc>
                  <a:txBody>
                    <a:bodyPr/>
                    <a:lstStyle/>
                    <a:p>
                      <a:r>
                        <a:rPr lang="en-US" sz="1300" dirty="0" smtClean="0"/>
                        <a:t>English Learner Progress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2015 and 2014 CELDT +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2014 reclassification data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2015 and 2014 CELDT + 2014 reclassification data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minus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2014 and 2013 CELDT + 2013 reclassification data </a:t>
                      </a:r>
                    </a:p>
                  </a:txBody>
                  <a:tcPr anchor="ctr"/>
                </a:tc>
                <a:extLst>
                  <a:ext uri="{0D108BD9-81ED-4DB2-BD59-A6C34878D82A}">
                    <a16:rowId xmlns:a16="http://schemas.microsoft.com/office/drawing/2014/main" val="3834679715"/>
                  </a:ext>
                </a:extLst>
              </a:tr>
              <a:tr h="370840">
                <a:tc>
                  <a:txBody>
                    <a:bodyPr/>
                    <a:lstStyle/>
                    <a:p>
                      <a:r>
                        <a:rPr lang="en-US" sz="1300" dirty="0" smtClean="0"/>
                        <a:t>Graduation Rate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2014–15 four–year cohort graduation rate (Class of 2015)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2014–15 four–year cohort graduation rate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minus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Three–year weighted average (i.e., 2013–14, 2012–13, and 2011–12) </a:t>
                      </a:r>
                    </a:p>
                  </a:txBody>
                  <a:tcPr anchor="ctr"/>
                </a:tc>
                <a:extLst>
                  <a:ext uri="{0D108BD9-81ED-4DB2-BD59-A6C34878D82A}">
                    <a16:rowId xmlns:a16="http://schemas.microsoft.com/office/drawing/2014/main" val="2797301859"/>
                  </a:ext>
                </a:extLst>
              </a:tr>
              <a:tr h="370840">
                <a:tc>
                  <a:txBody>
                    <a:bodyPr/>
                    <a:lstStyle/>
                    <a:p>
                      <a:r>
                        <a:rPr lang="en-US" sz="1300" dirty="0" smtClean="0"/>
                        <a:t>Academic: Grades 3–8 </a:t>
                      </a:r>
                    </a:p>
                  </a:txBody>
                  <a:tcPr anchor="ctr"/>
                </a:tc>
                <a:tc>
                  <a:txBody>
                    <a:bodyPr/>
                    <a:lstStyle/>
                    <a:p>
                      <a:pPr algn="ctr"/>
                      <a:r>
                        <a:rPr lang="en-US" sz="1300" dirty="0" smtClean="0"/>
                        <a:t>2016 Smarter Balanced Summative Assessments (ELA and mathematics) </a:t>
                      </a:r>
                    </a:p>
                  </a:txBody>
                  <a:tcPr anchor="ctr"/>
                </a:tc>
                <a:tc>
                  <a:txBody>
                    <a:bodyPr/>
                    <a:lstStyle/>
                    <a:p>
                      <a:pPr algn="ctr"/>
                      <a:r>
                        <a:rPr lang="en-US" sz="1300" dirty="0" smtClean="0"/>
                        <a:t>2016 Average Distance from Level 3 minus </a:t>
                      </a:r>
                    </a:p>
                    <a:p>
                      <a:pPr algn="ctr"/>
                      <a:r>
                        <a:rPr lang="en-US" sz="1300" dirty="0" smtClean="0"/>
                        <a:t>2015 Average Distance from Level 3 </a:t>
                      </a:r>
                    </a:p>
                  </a:txBody>
                  <a:tcPr anchor="ctr"/>
                </a:tc>
                <a:extLst>
                  <a:ext uri="{0D108BD9-81ED-4DB2-BD59-A6C34878D82A}">
                    <a16:rowId xmlns:a16="http://schemas.microsoft.com/office/drawing/2014/main" val="3524426652"/>
                  </a:ext>
                </a:extLst>
              </a:tr>
              <a:tr h="370840">
                <a:tc>
                  <a:txBody>
                    <a:bodyPr/>
                    <a:lstStyle/>
                    <a:p>
                      <a:r>
                        <a:rPr lang="en-US" sz="1300" dirty="0" smtClean="0"/>
                        <a:t>College/Career (No performance level or color)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Graduates in the 2013–14 four–year graduation cohort (class of 2014) who are “Prepared”, “Approaching Prepared”, and “Not Prepared” on the CCI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Not Applicable </a:t>
                      </a:r>
                    </a:p>
                    <a:p>
                      <a:pPr algn="ctr"/>
                      <a:endParaRPr lang="en-US" sz="1300" dirty="0"/>
                    </a:p>
                  </a:txBody>
                  <a:tcPr anchor="ctr"/>
                </a:tc>
                <a:extLst>
                  <a:ext uri="{0D108BD9-81ED-4DB2-BD59-A6C34878D82A}">
                    <a16:rowId xmlns:a16="http://schemas.microsoft.com/office/drawing/2014/main" val="166273252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smtClean="0"/>
                        <a:t>Grade 11 Distance from Level 3 (No performance level or color)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2016 Smarter Balanced Summative Assessments (ELA and mathematics)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2016 Average Distance from Level 3 minus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2015 Average Distance from Level 3 </a:t>
                      </a:r>
                    </a:p>
                  </a:txBody>
                  <a:tcPr anchor="ctr"/>
                </a:tc>
                <a:extLst>
                  <a:ext uri="{0D108BD9-81ED-4DB2-BD59-A6C34878D82A}">
                    <a16:rowId xmlns:a16="http://schemas.microsoft.com/office/drawing/2014/main" val="1982268456"/>
                  </a:ext>
                </a:extLst>
              </a:tr>
            </a:tbl>
          </a:graphicData>
        </a:graphic>
      </p:graphicFrame>
      <p:sp>
        <p:nvSpPr>
          <p:cNvPr id="4" name="Footer Placeholder 3"/>
          <p:cNvSpPr>
            <a:spLocks noGrp="1"/>
          </p:cNvSpPr>
          <p:nvPr>
            <p:ph type="ftr" sz="quarter" idx="11"/>
          </p:nvPr>
        </p:nvSpPr>
        <p:spPr/>
        <p:txBody>
          <a:bodyPr/>
          <a:lstStyle/>
          <a:p>
            <a:r>
              <a:rPr lang="en-US" smtClean="0"/>
              <a:t>State Reporting Overview for Administrators V4.0, 6/2017</a:t>
            </a:r>
            <a:endParaRPr lang="en-US"/>
          </a:p>
        </p:txBody>
      </p:sp>
      <p:sp>
        <p:nvSpPr>
          <p:cNvPr id="5" name="Slide Number Placeholder 4"/>
          <p:cNvSpPr>
            <a:spLocks noGrp="1"/>
          </p:cNvSpPr>
          <p:nvPr>
            <p:ph type="sldNum" sz="quarter" idx="12"/>
          </p:nvPr>
        </p:nvSpPr>
        <p:spPr/>
        <p:txBody>
          <a:bodyPr/>
          <a:lstStyle/>
          <a:p>
            <a:fld id="{84E91884-CAC6-40C5-8951-05CEBB3430F4}" type="slidenum">
              <a:rPr lang="en-US" smtClean="0"/>
              <a:pPr/>
              <a:t>17</a:t>
            </a:fld>
            <a:endParaRPr lang="en-US"/>
          </a:p>
        </p:txBody>
      </p:sp>
      <p:sp>
        <p:nvSpPr>
          <p:cNvPr id="7" name="TextBox 6"/>
          <p:cNvSpPr txBox="1"/>
          <p:nvPr/>
        </p:nvSpPr>
        <p:spPr>
          <a:xfrm>
            <a:off x="923924" y="6538039"/>
            <a:ext cx="4600575" cy="246221"/>
          </a:xfrm>
          <a:prstGeom prst="rect">
            <a:avLst/>
          </a:prstGeom>
          <a:noFill/>
        </p:spPr>
        <p:txBody>
          <a:bodyPr wrap="square" rtlCol="0">
            <a:spAutoFit/>
          </a:bodyPr>
          <a:lstStyle/>
          <a:p>
            <a:r>
              <a:rPr lang="en-US" sz="1000" dirty="0" smtClean="0"/>
              <a:t>Source: California School Dashboard Technical Guide 2016-17 School Year</a:t>
            </a:r>
          </a:p>
        </p:txBody>
      </p:sp>
    </p:spTree>
    <p:extLst>
      <p:ext uri="{BB962C8B-B14F-4D97-AF65-F5344CB8AC3E}">
        <p14:creationId xmlns:p14="http://schemas.microsoft.com/office/powerpoint/2010/main" val="253962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 the </a:t>
            </a:r>
            <a:r>
              <a:rPr lang="en-US" dirty="0"/>
              <a:t>Fall</a:t>
            </a:r>
            <a:r>
              <a:rPr lang="en-US" dirty="0" smtClean="0"/>
              <a:t> 2017 Dashboard</a:t>
            </a:r>
            <a:endParaRPr lang="en-US" dirty="0"/>
          </a:p>
        </p:txBody>
      </p:sp>
      <p:graphicFrame>
        <p:nvGraphicFramePr>
          <p:cNvPr id="6" name="Content Placeholder 5"/>
          <p:cNvGraphicFramePr>
            <a:graphicFrameLocks noGrp="1"/>
          </p:cNvGraphicFramePr>
          <p:nvPr>
            <p:ph idx="1"/>
            <p:extLst/>
          </p:nvPr>
        </p:nvGraphicFramePr>
        <p:xfrm>
          <a:off x="304800" y="964406"/>
          <a:ext cx="8534400" cy="5278120"/>
        </p:xfrm>
        <a:graphic>
          <a:graphicData uri="http://schemas.openxmlformats.org/drawingml/2006/table">
            <a:tbl>
              <a:tblPr firstRow="1" bandRow="1">
                <a:tableStyleId>{21E4AEA4-8DFA-4A89-87EB-49C32662AFE0}</a:tableStyleId>
              </a:tblPr>
              <a:tblGrid>
                <a:gridCol w="2638425">
                  <a:extLst>
                    <a:ext uri="{9D8B030D-6E8A-4147-A177-3AD203B41FA5}">
                      <a16:colId xmlns:a16="http://schemas.microsoft.com/office/drawing/2014/main" val="75540333"/>
                    </a:ext>
                  </a:extLst>
                </a:gridCol>
                <a:gridCol w="3000375">
                  <a:extLst>
                    <a:ext uri="{9D8B030D-6E8A-4147-A177-3AD203B41FA5}">
                      <a16:colId xmlns:a16="http://schemas.microsoft.com/office/drawing/2014/main" val="296096910"/>
                    </a:ext>
                  </a:extLst>
                </a:gridCol>
                <a:gridCol w="2895600">
                  <a:extLst>
                    <a:ext uri="{9D8B030D-6E8A-4147-A177-3AD203B41FA5}">
                      <a16:colId xmlns:a16="http://schemas.microsoft.com/office/drawing/2014/main" val="650507244"/>
                    </a:ext>
                  </a:extLst>
                </a:gridCol>
              </a:tblGrid>
              <a:tr h="370840">
                <a:tc>
                  <a:txBody>
                    <a:bodyPr/>
                    <a:lstStyle/>
                    <a:p>
                      <a:pPr algn="ctr"/>
                      <a:r>
                        <a:rPr lang="en-US" sz="1400" b="1" dirty="0" smtClean="0"/>
                        <a:t>Indicator</a:t>
                      </a:r>
                      <a:endParaRPr lang="en-US" sz="1400"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smtClean="0"/>
                        <a:t>Data Used for Status</a:t>
                      </a:r>
                      <a:endParaRPr lang="en-US" sz="1400"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smtClean="0"/>
                        <a:t>Data Used for Change </a:t>
                      </a:r>
                    </a:p>
                  </a:txBody>
                  <a:tcPr anchor="ctr"/>
                </a:tc>
                <a:extLst>
                  <a:ext uri="{0D108BD9-81ED-4DB2-BD59-A6C34878D82A}">
                    <a16:rowId xmlns:a16="http://schemas.microsoft.com/office/drawing/2014/main" val="2420725969"/>
                  </a:ext>
                </a:extLst>
              </a:tr>
              <a:tr h="370840">
                <a:tc>
                  <a:txBody>
                    <a:bodyPr/>
                    <a:lstStyle/>
                    <a:p>
                      <a:r>
                        <a:rPr lang="en-US" sz="1300" dirty="0" smtClean="0"/>
                        <a:t>Suspension Rate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2016–17 suspension rate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2016–17 suspension rate minus 2015–16 suspension rate </a:t>
                      </a:r>
                    </a:p>
                  </a:txBody>
                  <a:tcPr anchor="ctr"/>
                </a:tc>
                <a:extLst>
                  <a:ext uri="{0D108BD9-81ED-4DB2-BD59-A6C34878D82A}">
                    <a16:rowId xmlns:a16="http://schemas.microsoft.com/office/drawing/2014/main" val="909558184"/>
                  </a:ext>
                </a:extLst>
              </a:tr>
              <a:tr h="370840">
                <a:tc>
                  <a:txBody>
                    <a:bodyPr/>
                    <a:lstStyle/>
                    <a:p>
                      <a:r>
                        <a:rPr lang="en-US" sz="1300" dirty="0" smtClean="0"/>
                        <a:t>English Learner Progress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2017 and 2016 CELDT +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2016 reclassification data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2017 and 2016 CELDT + 2016 reclassification data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minus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2016 and 2015 CELDT + 2015 reclassification data </a:t>
                      </a:r>
                    </a:p>
                  </a:txBody>
                  <a:tcPr anchor="ctr"/>
                </a:tc>
                <a:extLst>
                  <a:ext uri="{0D108BD9-81ED-4DB2-BD59-A6C34878D82A}">
                    <a16:rowId xmlns:a16="http://schemas.microsoft.com/office/drawing/2014/main" val="3834679715"/>
                  </a:ext>
                </a:extLst>
              </a:tr>
              <a:tr h="370840">
                <a:tc>
                  <a:txBody>
                    <a:bodyPr/>
                    <a:lstStyle/>
                    <a:p>
                      <a:r>
                        <a:rPr lang="en-US" sz="1300" dirty="0" smtClean="0"/>
                        <a:t>Graduation Rate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2015–16 four–year cohort graduation rate (Class of 2016)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2015–16 four–year cohort graduation rate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minus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Three–year weighted average (i.e., 2014–15, 2013–14, and 2012–13) </a:t>
                      </a:r>
                    </a:p>
                  </a:txBody>
                  <a:tcPr anchor="ctr"/>
                </a:tc>
                <a:extLst>
                  <a:ext uri="{0D108BD9-81ED-4DB2-BD59-A6C34878D82A}">
                    <a16:rowId xmlns:a16="http://schemas.microsoft.com/office/drawing/2014/main" val="2797301859"/>
                  </a:ext>
                </a:extLst>
              </a:tr>
              <a:tr h="370840">
                <a:tc>
                  <a:txBody>
                    <a:bodyPr/>
                    <a:lstStyle/>
                    <a:p>
                      <a:r>
                        <a:rPr lang="en-US" sz="1300" dirty="0" smtClean="0"/>
                        <a:t>Academic: Grades 3–8 </a:t>
                      </a:r>
                    </a:p>
                  </a:txBody>
                  <a:tcPr anchor="ctr"/>
                </a:tc>
                <a:tc>
                  <a:txBody>
                    <a:bodyPr/>
                    <a:lstStyle/>
                    <a:p>
                      <a:pPr algn="ctr"/>
                      <a:r>
                        <a:rPr lang="en-US" sz="1300" dirty="0" smtClean="0"/>
                        <a:t>2016 Smarter Balanced Summative Assessments (ELA and mathematics) </a:t>
                      </a:r>
                    </a:p>
                  </a:txBody>
                  <a:tcPr anchor="ctr"/>
                </a:tc>
                <a:tc>
                  <a:txBody>
                    <a:bodyPr/>
                    <a:lstStyle/>
                    <a:p>
                      <a:pPr algn="ctr"/>
                      <a:r>
                        <a:rPr lang="en-US" sz="1300" dirty="0" smtClean="0"/>
                        <a:t>2017 Average Distance from Level 3 minus </a:t>
                      </a:r>
                    </a:p>
                    <a:p>
                      <a:pPr algn="ctr"/>
                      <a:r>
                        <a:rPr lang="en-US" sz="1300" dirty="0" smtClean="0"/>
                        <a:t>2016 Average Distance from Level 3 </a:t>
                      </a:r>
                    </a:p>
                  </a:txBody>
                  <a:tcPr anchor="ctr"/>
                </a:tc>
                <a:extLst>
                  <a:ext uri="{0D108BD9-81ED-4DB2-BD59-A6C34878D82A}">
                    <a16:rowId xmlns:a16="http://schemas.microsoft.com/office/drawing/2014/main" val="3524426652"/>
                  </a:ext>
                </a:extLst>
              </a:tr>
              <a:tr h="370840">
                <a:tc>
                  <a:txBody>
                    <a:bodyPr/>
                    <a:lstStyle/>
                    <a:p>
                      <a:r>
                        <a:rPr lang="en-US" sz="1300" dirty="0" smtClean="0"/>
                        <a:t>College/Career (No performance level or color)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Graduates in the 2015–16 four–year graduation cohort (class of 2016)</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300" dirty="0" smtClean="0"/>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Reporting</a:t>
                      </a:r>
                      <a:r>
                        <a:rPr lang="en-US" sz="1300" baseline="0" dirty="0" smtClean="0"/>
                        <a:t> to be determined</a:t>
                      </a:r>
                      <a:endParaRPr lang="en-US" sz="1300" dirty="0" smtClean="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Not Applicable </a:t>
                      </a:r>
                    </a:p>
                  </a:txBody>
                  <a:tcPr anchor="ctr"/>
                </a:tc>
                <a:extLst>
                  <a:ext uri="{0D108BD9-81ED-4DB2-BD59-A6C34878D82A}">
                    <a16:rowId xmlns:a16="http://schemas.microsoft.com/office/drawing/2014/main" val="166273252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smtClean="0"/>
                        <a:t>Grade 11 Distance from Level 3 (No performance level or color)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2017 Smarter Balanced Summative Assessments (ELA and mathematics)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2017 Average Distance from Level 3 minus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smtClean="0"/>
                        <a:t>2016 Average Distance from Level 3 </a:t>
                      </a:r>
                    </a:p>
                  </a:txBody>
                  <a:tcPr anchor="ctr"/>
                </a:tc>
                <a:extLst>
                  <a:ext uri="{0D108BD9-81ED-4DB2-BD59-A6C34878D82A}">
                    <a16:rowId xmlns:a16="http://schemas.microsoft.com/office/drawing/2014/main" val="1982268456"/>
                  </a:ext>
                </a:extLst>
              </a:tr>
            </a:tbl>
          </a:graphicData>
        </a:graphic>
      </p:graphicFrame>
      <p:sp>
        <p:nvSpPr>
          <p:cNvPr id="4" name="Footer Placeholder 3"/>
          <p:cNvSpPr>
            <a:spLocks noGrp="1"/>
          </p:cNvSpPr>
          <p:nvPr>
            <p:ph type="ftr" sz="quarter" idx="11"/>
          </p:nvPr>
        </p:nvSpPr>
        <p:spPr/>
        <p:txBody>
          <a:bodyPr/>
          <a:lstStyle/>
          <a:p>
            <a:r>
              <a:rPr lang="en-US" smtClean="0"/>
              <a:t>State Reporting Overview for Administrators V4.0, 6/2017</a:t>
            </a:r>
            <a:endParaRPr lang="en-US"/>
          </a:p>
        </p:txBody>
      </p:sp>
      <p:sp>
        <p:nvSpPr>
          <p:cNvPr id="5" name="Slide Number Placeholder 4"/>
          <p:cNvSpPr>
            <a:spLocks noGrp="1"/>
          </p:cNvSpPr>
          <p:nvPr>
            <p:ph type="sldNum" sz="quarter" idx="12"/>
          </p:nvPr>
        </p:nvSpPr>
        <p:spPr/>
        <p:txBody>
          <a:bodyPr/>
          <a:lstStyle/>
          <a:p>
            <a:fld id="{84E91884-CAC6-40C5-8951-05CEBB3430F4}" type="slidenum">
              <a:rPr lang="en-US" smtClean="0"/>
              <a:pPr/>
              <a:t>18</a:t>
            </a:fld>
            <a:endParaRPr lang="en-US"/>
          </a:p>
        </p:txBody>
      </p:sp>
      <p:sp>
        <p:nvSpPr>
          <p:cNvPr id="7" name="TextBox 6"/>
          <p:cNvSpPr txBox="1"/>
          <p:nvPr/>
        </p:nvSpPr>
        <p:spPr>
          <a:xfrm>
            <a:off x="923924" y="6538039"/>
            <a:ext cx="4600575" cy="246221"/>
          </a:xfrm>
          <a:prstGeom prst="rect">
            <a:avLst/>
          </a:prstGeom>
          <a:noFill/>
        </p:spPr>
        <p:txBody>
          <a:bodyPr wrap="square" rtlCol="0">
            <a:spAutoFit/>
          </a:bodyPr>
          <a:lstStyle/>
          <a:p>
            <a:r>
              <a:rPr lang="en-US" sz="1000" dirty="0" smtClean="0"/>
              <a:t>Source: California School Dashboard Technical Guide 2016-17 School Year</a:t>
            </a:r>
          </a:p>
        </p:txBody>
      </p:sp>
    </p:spTree>
    <p:extLst>
      <p:ext uri="{BB962C8B-B14F-4D97-AF65-F5344CB8AC3E}">
        <p14:creationId xmlns:p14="http://schemas.microsoft.com/office/powerpoint/2010/main" val="3969019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CALPADS Data Used in Indicators</a:t>
            </a:r>
            <a:endParaRPr lang="en-US" dirty="0"/>
          </a:p>
        </p:txBody>
      </p:sp>
      <p:graphicFrame>
        <p:nvGraphicFramePr>
          <p:cNvPr id="6" name="Content Placeholder 5"/>
          <p:cNvGraphicFramePr>
            <a:graphicFrameLocks noGrp="1"/>
          </p:cNvGraphicFramePr>
          <p:nvPr>
            <p:ph idx="1"/>
            <p:extLst/>
          </p:nvPr>
        </p:nvGraphicFramePr>
        <p:xfrm>
          <a:off x="304800" y="883999"/>
          <a:ext cx="8534409" cy="5654040"/>
        </p:xfrm>
        <a:graphic>
          <a:graphicData uri="http://schemas.openxmlformats.org/drawingml/2006/table">
            <a:tbl>
              <a:tblPr firstRow="1" bandRow="1">
                <a:tableStyleId>{93296810-A885-4BE3-A3E7-6D5BEEA58F35}</a:tableStyleId>
              </a:tblPr>
              <a:tblGrid>
                <a:gridCol w="2257425">
                  <a:extLst>
                    <a:ext uri="{9D8B030D-6E8A-4147-A177-3AD203B41FA5}">
                      <a16:colId xmlns:a16="http://schemas.microsoft.com/office/drawing/2014/main" val="538995166"/>
                    </a:ext>
                  </a:extLst>
                </a:gridCol>
                <a:gridCol w="1046164">
                  <a:extLst>
                    <a:ext uri="{9D8B030D-6E8A-4147-A177-3AD203B41FA5}">
                      <a16:colId xmlns:a16="http://schemas.microsoft.com/office/drawing/2014/main" val="83491277"/>
                    </a:ext>
                  </a:extLst>
                </a:gridCol>
                <a:gridCol w="1046164">
                  <a:extLst>
                    <a:ext uri="{9D8B030D-6E8A-4147-A177-3AD203B41FA5}">
                      <a16:colId xmlns:a16="http://schemas.microsoft.com/office/drawing/2014/main" val="3618419332"/>
                    </a:ext>
                  </a:extLst>
                </a:gridCol>
                <a:gridCol w="1046164">
                  <a:extLst>
                    <a:ext uri="{9D8B030D-6E8A-4147-A177-3AD203B41FA5}">
                      <a16:colId xmlns:a16="http://schemas.microsoft.com/office/drawing/2014/main" val="1686527906"/>
                    </a:ext>
                  </a:extLst>
                </a:gridCol>
                <a:gridCol w="1046164">
                  <a:extLst>
                    <a:ext uri="{9D8B030D-6E8A-4147-A177-3AD203B41FA5}">
                      <a16:colId xmlns:a16="http://schemas.microsoft.com/office/drawing/2014/main" val="4223751455"/>
                    </a:ext>
                  </a:extLst>
                </a:gridCol>
                <a:gridCol w="873119">
                  <a:extLst>
                    <a:ext uri="{9D8B030D-6E8A-4147-A177-3AD203B41FA5}">
                      <a16:colId xmlns:a16="http://schemas.microsoft.com/office/drawing/2014/main" val="2699913867"/>
                    </a:ext>
                  </a:extLst>
                </a:gridCol>
                <a:gridCol w="1219209">
                  <a:extLst>
                    <a:ext uri="{9D8B030D-6E8A-4147-A177-3AD203B41FA5}">
                      <a16:colId xmlns:a16="http://schemas.microsoft.com/office/drawing/2014/main" val="1977943400"/>
                    </a:ext>
                  </a:extLst>
                </a:gridCol>
              </a:tblGrid>
              <a:tr h="368180">
                <a:tc>
                  <a:txBody>
                    <a:bodyPr/>
                    <a:lstStyle/>
                    <a:p>
                      <a:pPr algn="ctr" fontAlgn="b"/>
                      <a:r>
                        <a:rPr lang="en-US" sz="1200" u="none" strike="noStrike" dirty="0" smtClean="0">
                          <a:effectLst/>
                        </a:rPr>
                        <a:t>Data </a:t>
                      </a:r>
                      <a:r>
                        <a:rPr lang="en-US" sz="1200" u="none" strike="noStrike" dirty="0">
                          <a:effectLst/>
                        </a:rPr>
                        <a:t>Used From CALPADS</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smtClean="0">
                          <a:effectLst/>
                        </a:rPr>
                        <a:t>Suspension</a:t>
                      </a:r>
                    </a:p>
                    <a:p>
                      <a:pPr algn="ctr" fontAlgn="b"/>
                      <a:r>
                        <a:rPr lang="en-US" sz="1200" u="none" strike="noStrike" dirty="0" smtClean="0">
                          <a:effectLst/>
                        </a:rPr>
                        <a:t>Rate </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English Learner Progress </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smtClean="0">
                          <a:effectLst/>
                        </a:rPr>
                        <a:t>Graduation</a:t>
                      </a:r>
                    </a:p>
                    <a:p>
                      <a:pPr algn="ctr" fontAlgn="b"/>
                      <a:r>
                        <a:rPr lang="en-US" sz="1200" u="none" strike="noStrike" dirty="0" smtClean="0">
                          <a:effectLst/>
                        </a:rPr>
                        <a:t>Rate </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Academic: </a:t>
                      </a:r>
                      <a:endParaRPr lang="en-US" sz="1200" u="none" strike="noStrike" dirty="0" smtClean="0">
                        <a:effectLst/>
                      </a:endParaRPr>
                    </a:p>
                    <a:p>
                      <a:pPr algn="ctr" fontAlgn="b"/>
                      <a:r>
                        <a:rPr lang="en-US" sz="1200" u="none" strike="noStrike" dirty="0" smtClean="0">
                          <a:effectLst/>
                        </a:rPr>
                        <a:t>Grades </a:t>
                      </a:r>
                      <a:r>
                        <a:rPr lang="en-US" sz="1200" u="none" strike="noStrike" dirty="0">
                          <a:effectLst/>
                        </a:rPr>
                        <a:t>3 8 </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College/ Career </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Grade 11 Distance from </a:t>
                      </a:r>
                      <a:r>
                        <a:rPr lang="en-US" sz="1200" u="none" strike="noStrike" dirty="0" smtClean="0">
                          <a:effectLst/>
                        </a:rPr>
                        <a:t>Level  </a:t>
                      </a:r>
                      <a:r>
                        <a:rPr lang="en-US" sz="1200" u="none" strike="noStrike" dirty="0">
                          <a:effectLst/>
                        </a:rPr>
                        <a:t>3 </a:t>
                      </a:r>
                      <a:endParaRPr lang="en-US"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27346684"/>
                  </a:ext>
                </a:extLst>
              </a:tr>
              <a:tr h="247958">
                <a:tc>
                  <a:txBody>
                    <a:bodyPr/>
                    <a:lstStyle/>
                    <a:p>
                      <a:pPr algn="l"/>
                      <a:r>
                        <a:rPr lang="en-US" sz="1050" dirty="0" smtClean="0"/>
                        <a:t>Enrollment</a:t>
                      </a:r>
                      <a:endParaRPr lang="en-US" sz="1050" dirty="0"/>
                    </a:p>
                  </a:txBody>
                  <a:tcPr anchor="ctr"/>
                </a:tc>
                <a:tc>
                  <a:txBody>
                    <a:bodyPr/>
                    <a:lstStyle/>
                    <a:p>
                      <a:pPr algn="ctr"/>
                      <a:r>
                        <a:rPr lang="en-US" sz="1050" dirty="0" smtClean="0"/>
                        <a:t>Yes</a:t>
                      </a: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a:ln>
                          <a:noFill/>
                        </a:ln>
                        <a:solidFill>
                          <a:srgbClr val="003366"/>
                        </a:solidFill>
                        <a:effectLst/>
                        <a:uLnTx/>
                        <a:uFillTx/>
                        <a:latin typeface="Arial"/>
                        <a:ea typeface="+mn-ea"/>
                        <a:cs typeface="+mn-cs"/>
                      </a:endParaRPr>
                    </a:p>
                  </a:txBody>
                  <a:tcPr anchor="ctr"/>
                </a:tc>
                <a:extLst>
                  <a:ext uri="{0D108BD9-81ED-4DB2-BD59-A6C34878D82A}">
                    <a16:rowId xmlns:a16="http://schemas.microsoft.com/office/drawing/2014/main" val="4257288953"/>
                  </a:ext>
                </a:extLst>
              </a:tr>
              <a:tr h="247958">
                <a:tc>
                  <a:txBody>
                    <a:bodyPr/>
                    <a:lstStyle/>
                    <a:p>
                      <a:pPr algn="l"/>
                      <a:r>
                        <a:rPr lang="en-US" sz="1050" dirty="0" smtClean="0"/>
                        <a:t>Exit Date</a:t>
                      </a:r>
                      <a:endParaRPr lang="en-US" sz="1050" dirty="0"/>
                    </a:p>
                  </a:txBody>
                  <a:tcPr anchor="ctr"/>
                </a:tc>
                <a:tc>
                  <a:txBody>
                    <a:bodyPr/>
                    <a:lstStyle/>
                    <a:p>
                      <a:pPr algn="ct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smtClean="0">
                          <a:ln>
                            <a:noFill/>
                          </a:ln>
                          <a:effectLst/>
                          <a:uLnTx/>
                          <a:uFillTx/>
                        </a:rPr>
                        <a:t>Yes</a:t>
                      </a:r>
                      <a:endParaRPr kumimoji="0" lang="en-US" sz="1050" b="0" i="0" u="none" strike="noStrike" kern="1200" cap="none" spc="0" normalizeH="0" baseline="0" noProof="0" dirty="0">
                        <a:ln>
                          <a:noFill/>
                        </a:ln>
                        <a:solidFill>
                          <a:srgbClr val="003366"/>
                        </a:solidFill>
                        <a:effectLst/>
                        <a:uLnTx/>
                        <a:uFillTx/>
                        <a:latin typeface="Arial"/>
                        <a:ea typeface="+mn-ea"/>
                        <a:cs typeface="+mn-cs"/>
                      </a:endParaRPr>
                    </a:p>
                  </a:txBody>
                  <a:tcPr anchor="ctr"/>
                </a:tc>
                <a:extLst>
                  <a:ext uri="{0D108BD9-81ED-4DB2-BD59-A6C34878D82A}">
                    <a16:rowId xmlns:a16="http://schemas.microsoft.com/office/drawing/2014/main" val="1220255144"/>
                  </a:ext>
                </a:extLst>
              </a:tr>
              <a:tr h="247958">
                <a:tc>
                  <a:txBody>
                    <a:bodyPr/>
                    <a:lstStyle/>
                    <a:p>
                      <a:pPr algn="l"/>
                      <a:r>
                        <a:rPr lang="en-US" sz="1050" dirty="0" smtClean="0"/>
                        <a:t>Discipline</a:t>
                      </a: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smtClean="0"/>
                        <a:t>Yes</a:t>
                      </a:r>
                    </a:p>
                  </a:txBody>
                  <a:tcPr anchor="ctr"/>
                </a:tc>
                <a:tc>
                  <a:txBody>
                    <a:bodyPr/>
                    <a:lstStyle/>
                    <a:p>
                      <a:pPr algn="ctr"/>
                      <a:endParaRPr lang="en-US" sz="1050" dirty="0"/>
                    </a:p>
                  </a:txBody>
                  <a:tcPr anchor="ctr"/>
                </a:tc>
                <a:tc>
                  <a:txBody>
                    <a:bodyPr/>
                    <a:lstStyle/>
                    <a:p>
                      <a:pPr algn="ctr"/>
                      <a:endParaRPr lang="en-US" sz="105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extLst>
                  <a:ext uri="{0D108BD9-81ED-4DB2-BD59-A6C34878D82A}">
                    <a16:rowId xmlns:a16="http://schemas.microsoft.com/office/drawing/2014/main" val="4218082827"/>
                  </a:ext>
                </a:extLst>
              </a:tr>
              <a:tr h="247958">
                <a:tc>
                  <a:txBody>
                    <a:bodyPr/>
                    <a:lstStyle/>
                    <a:p>
                      <a:pPr algn="l"/>
                      <a:r>
                        <a:rPr lang="en-US" sz="1050" dirty="0" smtClean="0"/>
                        <a:t>School Completion</a:t>
                      </a:r>
                      <a:r>
                        <a:rPr lang="en-US" sz="1050" baseline="0" dirty="0" smtClean="0"/>
                        <a:t> (Graduated)</a:t>
                      </a: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50" dirty="0" smtClean="0"/>
                    </a:p>
                  </a:txBody>
                  <a:tcPr anchor="ctr"/>
                </a:tc>
                <a:tc>
                  <a:txBody>
                    <a:bodyPr/>
                    <a:lstStyle/>
                    <a:p>
                      <a:pPr algn="ctr"/>
                      <a:endParaRPr lang="en-US" sz="105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smtClean="0"/>
                        <a:t>Yes</a:t>
                      </a:r>
                    </a:p>
                  </a:txBody>
                  <a:tcPr anchor="ctr"/>
                </a:tc>
                <a:tc>
                  <a:txBody>
                    <a:bodyPr/>
                    <a:lstStyle/>
                    <a:p>
                      <a:pPr algn="ctr"/>
                      <a:endParaRPr lang="en-US" sz="105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smtClean="0"/>
                        <a:t>Yes</a:t>
                      </a:r>
                    </a:p>
                  </a:txBody>
                  <a:tcPr anchor="ctr"/>
                </a:tc>
                <a:tc>
                  <a:txBody>
                    <a:bodyPr/>
                    <a:lstStyle/>
                    <a:p>
                      <a:pPr algn="ctr"/>
                      <a:endParaRPr lang="en-US" sz="1050" dirty="0"/>
                    </a:p>
                  </a:txBody>
                  <a:tcPr anchor="ctr"/>
                </a:tc>
                <a:extLst>
                  <a:ext uri="{0D108BD9-81ED-4DB2-BD59-A6C34878D82A}">
                    <a16:rowId xmlns:a16="http://schemas.microsoft.com/office/drawing/2014/main" val="2899484781"/>
                  </a:ext>
                </a:extLst>
              </a:tr>
              <a:tr h="247958">
                <a:tc>
                  <a:txBody>
                    <a:bodyPr/>
                    <a:lstStyle/>
                    <a:p>
                      <a:pPr algn="l"/>
                      <a:r>
                        <a:rPr lang="en-US" sz="1050" dirty="0" smtClean="0"/>
                        <a:t>A-G Completion</a:t>
                      </a:r>
                      <a:endParaRPr lang="en-US" sz="1050" dirty="0"/>
                    </a:p>
                  </a:txBody>
                  <a:tcPr anchor="ctr"/>
                </a:tc>
                <a:tc>
                  <a:txBody>
                    <a:bodyPr/>
                    <a:lstStyle/>
                    <a:p>
                      <a:pPr algn="ctr"/>
                      <a:endParaRPr lang="en-US" sz="1050" dirty="0"/>
                    </a:p>
                  </a:txBody>
                  <a:tcPr anchor="ctr"/>
                </a:tc>
                <a:tc>
                  <a:txBody>
                    <a:bodyPr/>
                    <a:lstStyle/>
                    <a:p>
                      <a:pPr algn="ctr"/>
                      <a:endParaRPr lang="en-US" sz="1050"/>
                    </a:p>
                  </a:txBody>
                  <a:tcPr anchor="ctr"/>
                </a:tc>
                <a:tc>
                  <a:txBody>
                    <a:bodyPr/>
                    <a:lstStyle/>
                    <a:p>
                      <a:pPr algn="ctr"/>
                      <a:endParaRPr lang="en-US" sz="1050" dirty="0"/>
                    </a:p>
                  </a:txBody>
                  <a:tcPr anchor="ctr"/>
                </a:tc>
                <a:tc>
                  <a:txBody>
                    <a:bodyPr/>
                    <a:lstStyle/>
                    <a:p>
                      <a:pPr algn="ctr"/>
                      <a:endParaRPr lang="en-US" sz="105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smtClean="0"/>
                        <a:t>Yes</a:t>
                      </a:r>
                    </a:p>
                  </a:txBody>
                  <a:tcPr anchor="ctr"/>
                </a:tc>
                <a:tc>
                  <a:txBody>
                    <a:bodyPr/>
                    <a:lstStyle/>
                    <a:p>
                      <a:pPr algn="ctr"/>
                      <a:endParaRPr lang="en-US" sz="1050" dirty="0"/>
                    </a:p>
                  </a:txBody>
                  <a:tcPr anchor="ctr"/>
                </a:tc>
                <a:extLst>
                  <a:ext uri="{0D108BD9-81ED-4DB2-BD59-A6C34878D82A}">
                    <a16:rowId xmlns:a16="http://schemas.microsoft.com/office/drawing/2014/main" val="124073571"/>
                  </a:ext>
                </a:extLst>
              </a:tr>
              <a:tr h="405749">
                <a:tc>
                  <a:txBody>
                    <a:bodyPr/>
                    <a:lstStyle/>
                    <a:p>
                      <a:pPr algn="l"/>
                      <a:r>
                        <a:rPr lang="en-US" sz="1050" dirty="0" smtClean="0"/>
                        <a:t>Career Tech Education (CTE) Completion</a:t>
                      </a:r>
                      <a:endParaRPr lang="en-US" sz="1050" dirty="0"/>
                    </a:p>
                  </a:txBody>
                  <a:tcPr anchor="ctr"/>
                </a:tc>
                <a:tc>
                  <a:txBody>
                    <a:bodyPr/>
                    <a:lstStyle/>
                    <a:p>
                      <a:pPr algn="ctr"/>
                      <a:endParaRPr lang="en-US" sz="105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algn="ctr"/>
                      <a:endParaRPr lang="en-US" sz="1050" dirty="0"/>
                    </a:p>
                  </a:txBody>
                  <a:tcPr anchor="ctr"/>
                </a:tc>
                <a:extLst>
                  <a:ext uri="{0D108BD9-81ED-4DB2-BD59-A6C34878D82A}">
                    <a16:rowId xmlns:a16="http://schemas.microsoft.com/office/drawing/2014/main" val="1542376373"/>
                  </a:ext>
                </a:extLst>
              </a:tr>
              <a:tr h="247958">
                <a:tc>
                  <a:txBody>
                    <a:bodyPr/>
                    <a:lstStyle/>
                    <a:p>
                      <a:pPr algn="l"/>
                      <a:r>
                        <a:rPr lang="en-US" sz="1050" dirty="0" smtClean="0"/>
                        <a:t>Dual Enrollment</a:t>
                      </a:r>
                      <a:endParaRPr lang="en-US" sz="1050" dirty="0"/>
                    </a:p>
                  </a:txBody>
                  <a:tcPr anchor="ctr"/>
                </a:tc>
                <a:tc>
                  <a:txBody>
                    <a:bodyPr/>
                    <a:lstStyle/>
                    <a:p>
                      <a:pPr algn="ctr"/>
                      <a:endParaRPr lang="en-US" sz="105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algn="ctr"/>
                      <a:endParaRPr lang="en-US" sz="1050" dirty="0"/>
                    </a:p>
                  </a:txBody>
                  <a:tcPr anchor="ctr"/>
                </a:tc>
                <a:extLst>
                  <a:ext uri="{0D108BD9-81ED-4DB2-BD59-A6C34878D82A}">
                    <a16:rowId xmlns:a16="http://schemas.microsoft.com/office/drawing/2014/main" val="3972867290"/>
                  </a:ext>
                </a:extLst>
              </a:tr>
              <a:tr h="247958">
                <a:tc>
                  <a:txBody>
                    <a:bodyPr/>
                    <a:lstStyle/>
                    <a:p>
                      <a:pPr algn="l"/>
                      <a:r>
                        <a:rPr lang="en-US" sz="1050" dirty="0" smtClean="0"/>
                        <a:t>Race/Ethnicity</a:t>
                      </a: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smtClean="0"/>
                        <a:t>Yes</a:t>
                      </a:r>
                    </a:p>
                  </a:txBody>
                  <a:tcPr anchor="ctr"/>
                </a:tc>
                <a:tc>
                  <a:txBody>
                    <a:bodyPr/>
                    <a:lstStyle/>
                    <a:p>
                      <a:pPr algn="ctr"/>
                      <a:endParaRPr lang="en-US" sz="105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smtClean="0"/>
                        <a:t>Yes</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extLst>
                  <a:ext uri="{0D108BD9-81ED-4DB2-BD59-A6C34878D82A}">
                    <a16:rowId xmlns:a16="http://schemas.microsoft.com/office/drawing/2014/main" val="2765160566"/>
                  </a:ext>
                </a:extLst>
              </a:tr>
              <a:tr h="247958">
                <a:tc>
                  <a:txBody>
                    <a:bodyPr/>
                    <a:lstStyle/>
                    <a:p>
                      <a:pPr algn="l"/>
                      <a:r>
                        <a:rPr lang="en-US" sz="1050" dirty="0" smtClean="0"/>
                        <a:t>English Learner</a:t>
                      </a: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extLst>
                  <a:ext uri="{0D108BD9-81ED-4DB2-BD59-A6C34878D82A}">
                    <a16:rowId xmlns:a16="http://schemas.microsoft.com/office/drawing/2014/main" val="423659204"/>
                  </a:ext>
                </a:extLst>
              </a:tr>
              <a:tr h="247958">
                <a:tc>
                  <a:txBody>
                    <a:bodyPr/>
                    <a:lstStyle/>
                    <a:p>
                      <a:pPr algn="l"/>
                      <a:r>
                        <a:rPr lang="en-US" sz="1050" dirty="0" smtClean="0"/>
                        <a:t>Reclassified Fluent (RFEP)</a:t>
                      </a:r>
                      <a:endParaRPr lang="en-US" sz="1050" dirty="0"/>
                    </a:p>
                  </a:txBody>
                  <a:tcPr anchor="ctr"/>
                </a:tc>
                <a:tc>
                  <a:txBody>
                    <a:bodyPr/>
                    <a:lstStyle/>
                    <a:p>
                      <a:pPr algn="ct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extLst>
                  <a:ext uri="{0D108BD9-81ED-4DB2-BD59-A6C34878D82A}">
                    <a16:rowId xmlns:a16="http://schemas.microsoft.com/office/drawing/2014/main" val="3534599017"/>
                  </a:ext>
                </a:extLst>
              </a:tr>
              <a:tr h="405749">
                <a:tc>
                  <a:txBody>
                    <a:bodyPr/>
                    <a:lstStyle/>
                    <a:p>
                      <a:pPr algn="l"/>
                      <a:r>
                        <a:rPr lang="en-US" sz="1050" dirty="0" smtClean="0"/>
                        <a:t>English Learner Enrolled in a US School less than one year</a:t>
                      </a:r>
                      <a:endParaRPr lang="en-US" sz="1050" dirty="0"/>
                    </a:p>
                  </a:txBody>
                  <a:tcPr anchor="ctr"/>
                </a:tc>
                <a:tc>
                  <a:txBody>
                    <a:bodyPr/>
                    <a:lstStyle/>
                    <a:p>
                      <a:pPr algn="ctr"/>
                      <a:endParaRPr lang="en-US" sz="1050" dirty="0"/>
                    </a:p>
                  </a:txBody>
                  <a:tcPr anchor="ctr"/>
                </a:tc>
                <a:tc>
                  <a:txBody>
                    <a:bodyPr/>
                    <a:lstStyle/>
                    <a:p>
                      <a:pPr algn="ctr"/>
                      <a:endParaRPr lang="en-US" sz="1050"/>
                    </a:p>
                  </a:txBody>
                  <a:tcPr anchor="ctr"/>
                </a:tc>
                <a:tc>
                  <a:txBody>
                    <a:bodyPr/>
                    <a:lstStyle/>
                    <a:p>
                      <a:pPr algn="ctr"/>
                      <a:endParaRPr lang="en-US" sz="105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algn="ct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extLst>
                  <a:ext uri="{0D108BD9-81ED-4DB2-BD59-A6C34878D82A}">
                    <a16:rowId xmlns:a16="http://schemas.microsoft.com/office/drawing/2014/main" val="1746320144"/>
                  </a:ext>
                </a:extLst>
              </a:tr>
              <a:tr h="247958">
                <a:tc>
                  <a:txBody>
                    <a:bodyPr/>
                    <a:lstStyle/>
                    <a:p>
                      <a:pPr algn="l"/>
                      <a:r>
                        <a:rPr lang="en-US" sz="1050" dirty="0" smtClean="0"/>
                        <a:t>Valid Disability Code</a:t>
                      </a: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algn="ct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extLst>
                  <a:ext uri="{0D108BD9-81ED-4DB2-BD59-A6C34878D82A}">
                    <a16:rowId xmlns:a16="http://schemas.microsoft.com/office/drawing/2014/main" val="1085846160"/>
                  </a:ext>
                </a:extLst>
              </a:tr>
              <a:tr h="247958">
                <a:tc>
                  <a:txBody>
                    <a:bodyPr/>
                    <a:lstStyle/>
                    <a:p>
                      <a:pPr algn="l"/>
                      <a:r>
                        <a:rPr lang="en-US" sz="1050" dirty="0" smtClean="0"/>
                        <a:t>Direct Certification</a:t>
                      </a: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algn="ct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extLst>
                  <a:ext uri="{0D108BD9-81ED-4DB2-BD59-A6C34878D82A}">
                    <a16:rowId xmlns:a16="http://schemas.microsoft.com/office/drawing/2014/main" val="1352618107"/>
                  </a:ext>
                </a:extLst>
              </a:tr>
              <a:tr h="247958">
                <a:tc>
                  <a:txBody>
                    <a:bodyPr/>
                    <a:lstStyle/>
                    <a:p>
                      <a:pPr algn="l"/>
                      <a:r>
                        <a:rPr lang="en-US" sz="1050" dirty="0" smtClean="0"/>
                        <a:t>Parent Education Level</a:t>
                      </a: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algn="ct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extLst>
                  <a:ext uri="{0D108BD9-81ED-4DB2-BD59-A6C34878D82A}">
                    <a16:rowId xmlns:a16="http://schemas.microsoft.com/office/drawing/2014/main" val="2585836693"/>
                  </a:ext>
                </a:extLst>
              </a:tr>
              <a:tr h="247958">
                <a:tc>
                  <a:txBody>
                    <a:bodyPr/>
                    <a:lstStyle/>
                    <a:p>
                      <a:pPr algn="l"/>
                      <a:r>
                        <a:rPr lang="en-US" sz="1050" dirty="0" smtClean="0"/>
                        <a:t>Foster Youth (Fall 2017)</a:t>
                      </a: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algn="ct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extLst>
                  <a:ext uri="{0D108BD9-81ED-4DB2-BD59-A6C34878D82A}">
                    <a16:rowId xmlns:a16="http://schemas.microsoft.com/office/drawing/2014/main" val="842892610"/>
                  </a:ext>
                </a:extLst>
              </a:tr>
              <a:tr h="247958">
                <a:tc>
                  <a:txBody>
                    <a:bodyPr/>
                    <a:lstStyle/>
                    <a:p>
                      <a:pPr algn="l"/>
                      <a:r>
                        <a:rPr lang="en-US" sz="1050" dirty="0" smtClean="0"/>
                        <a:t>Homeless (Fall 2017)</a:t>
                      </a: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algn="ctr"/>
                      <a:endParaRPr lang="en-US" sz="105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extLst>
                  <a:ext uri="{0D108BD9-81ED-4DB2-BD59-A6C34878D82A}">
                    <a16:rowId xmlns:a16="http://schemas.microsoft.com/office/drawing/2014/main" val="4205845048"/>
                  </a:ext>
                </a:extLst>
              </a:tr>
              <a:tr h="247958">
                <a:tc>
                  <a:txBody>
                    <a:bodyPr/>
                    <a:lstStyle/>
                    <a:p>
                      <a:pPr algn="l"/>
                      <a:r>
                        <a:rPr lang="en-US" sz="1050" dirty="0" smtClean="0"/>
                        <a:t>Migrant</a:t>
                      </a: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algn="ctr"/>
                      <a:endParaRPr lang="en-US" sz="105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extLst>
                  <a:ext uri="{0D108BD9-81ED-4DB2-BD59-A6C34878D82A}">
                    <a16:rowId xmlns:a16="http://schemas.microsoft.com/office/drawing/2014/main" val="3857186752"/>
                  </a:ext>
                </a:extLst>
              </a:tr>
              <a:tr h="247958">
                <a:tc>
                  <a:txBody>
                    <a:bodyPr/>
                    <a:lstStyle/>
                    <a:p>
                      <a:pPr algn="l"/>
                      <a:r>
                        <a:rPr lang="en-US" sz="1050" dirty="0" smtClean="0"/>
                        <a:t>Free and Reduced</a:t>
                      </a: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algn="ct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extLst>
                  <a:ext uri="{0D108BD9-81ED-4DB2-BD59-A6C34878D82A}">
                    <a16:rowId xmlns:a16="http://schemas.microsoft.com/office/drawing/2014/main" val="2801142459"/>
                  </a:ext>
                </a:extLst>
              </a:tr>
              <a:tr h="247958">
                <a:tc>
                  <a:txBody>
                    <a:bodyPr/>
                    <a:lstStyle/>
                    <a:p>
                      <a:pPr algn="l"/>
                      <a:r>
                        <a:rPr lang="en-US" sz="1050" dirty="0" smtClean="0"/>
                        <a:t>County-District-Residence</a:t>
                      </a:r>
                      <a:r>
                        <a:rPr lang="en-US" sz="1050" baseline="0" dirty="0" smtClean="0"/>
                        <a:t> Code</a:t>
                      </a: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algn="ct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tc>
                  <a:txBody>
                    <a:bodyPr/>
                    <a:lstStyle/>
                    <a:p>
                      <a:pPr algn="ctr"/>
                      <a:endParaRPr lang="en-US" sz="105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dirty="0" smtClean="0">
                          <a:ln>
                            <a:noFill/>
                          </a:ln>
                          <a:effectLst/>
                          <a:uLnTx/>
                          <a:uFillTx/>
                        </a:rPr>
                        <a:t>Yes</a:t>
                      </a:r>
                      <a:endParaRPr kumimoji="0" lang="en-US" sz="1050" b="0" i="0" u="none" strike="noStrike" kern="1200" cap="none" spc="0" normalizeH="0" baseline="0" noProof="0" dirty="0" smtClean="0">
                        <a:ln>
                          <a:noFill/>
                        </a:ln>
                        <a:solidFill>
                          <a:srgbClr val="003366"/>
                        </a:solidFill>
                        <a:effectLst/>
                        <a:uLnTx/>
                        <a:uFillTx/>
                        <a:latin typeface="Arial"/>
                        <a:ea typeface="+mn-ea"/>
                        <a:cs typeface="+mn-cs"/>
                      </a:endParaRPr>
                    </a:p>
                  </a:txBody>
                  <a:tcPr anchor="ctr"/>
                </a:tc>
                <a:extLst>
                  <a:ext uri="{0D108BD9-81ED-4DB2-BD59-A6C34878D82A}">
                    <a16:rowId xmlns:a16="http://schemas.microsoft.com/office/drawing/2014/main" val="2270683158"/>
                  </a:ext>
                </a:extLst>
              </a:tr>
            </a:tbl>
          </a:graphicData>
        </a:graphic>
      </p:graphicFrame>
      <p:sp>
        <p:nvSpPr>
          <p:cNvPr id="4" name="Footer Placeholder 3"/>
          <p:cNvSpPr>
            <a:spLocks noGrp="1"/>
          </p:cNvSpPr>
          <p:nvPr>
            <p:ph type="ftr" sz="quarter" idx="11"/>
          </p:nvPr>
        </p:nvSpPr>
        <p:spPr/>
        <p:txBody>
          <a:bodyPr/>
          <a:lstStyle/>
          <a:p>
            <a:r>
              <a:rPr lang="en-US" smtClean="0"/>
              <a:t>State Reporting Overview for Administrators V4.0, 6/2017</a:t>
            </a:r>
            <a:endParaRPr lang="en-US"/>
          </a:p>
        </p:txBody>
      </p:sp>
      <p:sp>
        <p:nvSpPr>
          <p:cNvPr id="5" name="Slide Number Placeholder 4"/>
          <p:cNvSpPr>
            <a:spLocks noGrp="1"/>
          </p:cNvSpPr>
          <p:nvPr>
            <p:ph type="sldNum" sz="quarter" idx="12"/>
          </p:nvPr>
        </p:nvSpPr>
        <p:spPr/>
        <p:txBody>
          <a:bodyPr/>
          <a:lstStyle/>
          <a:p>
            <a:fld id="{84E91884-CAC6-40C5-8951-05CEBB3430F4}" type="slidenum">
              <a:rPr lang="en-US" smtClean="0"/>
              <a:pPr/>
              <a:t>19</a:t>
            </a:fld>
            <a:endParaRPr lang="en-US"/>
          </a:p>
        </p:txBody>
      </p:sp>
      <p:sp>
        <p:nvSpPr>
          <p:cNvPr id="7" name="TextBox 6"/>
          <p:cNvSpPr txBox="1"/>
          <p:nvPr/>
        </p:nvSpPr>
        <p:spPr>
          <a:xfrm>
            <a:off x="923924" y="6538039"/>
            <a:ext cx="4600575" cy="246221"/>
          </a:xfrm>
          <a:prstGeom prst="rect">
            <a:avLst/>
          </a:prstGeom>
          <a:noFill/>
        </p:spPr>
        <p:txBody>
          <a:bodyPr wrap="square" rtlCol="0">
            <a:spAutoFit/>
          </a:bodyPr>
          <a:lstStyle/>
          <a:p>
            <a:r>
              <a:rPr lang="en-US" sz="1000" dirty="0" smtClean="0"/>
              <a:t>Source: California School Dashboard Technical Guide 2016-17 School Year</a:t>
            </a:r>
          </a:p>
        </p:txBody>
      </p:sp>
    </p:spTree>
    <p:extLst>
      <p:ext uri="{BB962C8B-B14F-4D97-AF65-F5344CB8AC3E}">
        <p14:creationId xmlns:p14="http://schemas.microsoft.com/office/powerpoint/2010/main" val="1364210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Agenda</a:t>
            </a:r>
          </a:p>
        </p:txBody>
      </p:sp>
      <p:graphicFrame>
        <p:nvGraphicFramePr>
          <p:cNvPr id="7" name="Diagram 6"/>
          <p:cNvGraphicFramePr/>
          <p:nvPr>
            <p:extLst/>
          </p:nvPr>
        </p:nvGraphicFramePr>
        <p:xfrm>
          <a:off x="1524000" y="1396999"/>
          <a:ext cx="6096000" cy="4858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State Reporting Overview for Administrators V4.0, 6/2017</a:t>
            </a:r>
            <a:endParaRPr lang="en-US"/>
          </a:p>
        </p:txBody>
      </p:sp>
      <p:sp>
        <p:nvSpPr>
          <p:cNvPr id="3" name="Slide Number Placeholder 2"/>
          <p:cNvSpPr>
            <a:spLocks noGrp="1"/>
          </p:cNvSpPr>
          <p:nvPr>
            <p:ph type="sldNum" sz="quarter" idx="12"/>
          </p:nvPr>
        </p:nvSpPr>
        <p:spPr/>
        <p:txBody>
          <a:bodyPr/>
          <a:lstStyle/>
          <a:p>
            <a:fld id="{84E91884-CAC6-40C5-8951-05CEBB3430F4}" type="slidenum">
              <a:rPr lang="en-US" smtClean="0"/>
              <a:pPr/>
              <a:t>2</a:t>
            </a:fld>
            <a:endParaRPr lang="en-US"/>
          </a:p>
        </p:txBody>
      </p:sp>
    </p:spTree>
    <p:extLst>
      <p:ext uri="{BB962C8B-B14F-4D97-AF65-F5344CB8AC3E}">
        <p14:creationId xmlns:p14="http://schemas.microsoft.com/office/powerpoint/2010/main" val="463552813"/>
      </p:ext>
    </p:extLst>
  </p:cSld>
  <p:clrMapOvr>
    <a:masterClrMapping/>
  </p:clrMapOvr>
  <mc:AlternateContent xmlns:mc="http://schemas.openxmlformats.org/markup-compatibility/2006" xmlns:p14="http://schemas.microsoft.com/office/powerpoint/2010/main">
    <mc:Choice Requires="p14">
      <p:transition spd="slow" p14:dur="2000" advTm="2900"/>
    </mc:Choice>
    <mc:Fallback xmlns="">
      <p:transition spd="slow" advTm="29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2644833386"/>
              </p:ext>
            </p:extLst>
          </p:nvPr>
        </p:nvGraphicFramePr>
        <p:xfrm>
          <a:off x="408432" y="1303477"/>
          <a:ext cx="8153400" cy="3654166"/>
        </p:xfrm>
        <a:graphic>
          <a:graphicData uri="http://schemas.openxmlformats.org/drawingml/2006/table">
            <a:tbl>
              <a:tblPr firstRow="1" firstCol="1" bandRow="1">
                <a:tableStyleId>{5C22544A-7EE6-4342-B048-85BDC9FD1C3A}</a:tableStyleId>
              </a:tblPr>
              <a:tblGrid>
                <a:gridCol w="1095660">
                  <a:extLst>
                    <a:ext uri="{9D8B030D-6E8A-4147-A177-3AD203B41FA5}">
                      <a16:colId xmlns:a16="http://schemas.microsoft.com/office/drawing/2014/main" val="20000"/>
                    </a:ext>
                  </a:extLst>
                </a:gridCol>
                <a:gridCol w="950774">
                  <a:extLst>
                    <a:ext uri="{9D8B030D-6E8A-4147-A177-3AD203B41FA5}">
                      <a16:colId xmlns:a16="http://schemas.microsoft.com/office/drawing/2014/main" val="20001"/>
                    </a:ext>
                  </a:extLst>
                </a:gridCol>
                <a:gridCol w="3667266">
                  <a:extLst>
                    <a:ext uri="{9D8B030D-6E8A-4147-A177-3AD203B41FA5}">
                      <a16:colId xmlns:a16="http://schemas.microsoft.com/office/drawing/2014/main" val="20002"/>
                    </a:ext>
                  </a:extLst>
                </a:gridCol>
                <a:gridCol w="2439700">
                  <a:extLst>
                    <a:ext uri="{9D8B030D-6E8A-4147-A177-3AD203B41FA5}">
                      <a16:colId xmlns:a16="http://schemas.microsoft.com/office/drawing/2014/main" val="20003"/>
                    </a:ext>
                  </a:extLst>
                </a:gridCol>
              </a:tblGrid>
              <a:tr h="419570">
                <a:tc>
                  <a:txBody>
                    <a:bodyPr/>
                    <a:lstStyle/>
                    <a:p>
                      <a:pPr marL="0" marR="0" algn="ctr">
                        <a:lnSpc>
                          <a:spcPct val="115000"/>
                        </a:lnSpc>
                        <a:spcBef>
                          <a:spcPts val="0"/>
                        </a:spcBef>
                        <a:spcAft>
                          <a:spcPts val="0"/>
                        </a:spcAft>
                      </a:pPr>
                      <a:r>
                        <a:rPr lang="en-US" sz="1200" dirty="0">
                          <a:solidFill>
                            <a:srgbClr val="002060"/>
                          </a:solidFill>
                          <a:effectLst/>
                        </a:rPr>
                        <a:t>Annual Submission</a:t>
                      </a:r>
                      <a:endParaRPr lang="en-US" sz="1200" dirty="0">
                        <a:solidFill>
                          <a:srgbClr val="002060"/>
                        </a:solidFill>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2060"/>
                          </a:solidFill>
                          <a:effectLst/>
                        </a:rPr>
                        <a:t>State or Federal</a:t>
                      </a:r>
                      <a:endParaRPr lang="en-US" sz="1200" dirty="0">
                        <a:solidFill>
                          <a:srgbClr val="002060"/>
                        </a:solidFill>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2060"/>
                          </a:solidFill>
                          <a:effectLst/>
                        </a:rPr>
                        <a:t>State/Federal Data Usage</a:t>
                      </a:r>
                      <a:endParaRPr lang="en-US" sz="1200" dirty="0">
                        <a:solidFill>
                          <a:srgbClr val="002060"/>
                        </a:solidFill>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2060"/>
                          </a:solidFill>
                          <a:effectLst/>
                        </a:rPr>
                        <a:t>LEA Impact if Not Certified</a:t>
                      </a:r>
                      <a:endParaRPr lang="en-US" sz="1200" dirty="0">
                        <a:solidFill>
                          <a:srgbClr val="002060"/>
                        </a:solidFill>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20423">
                <a:tc rowSpan="6">
                  <a:txBody>
                    <a:bodyPr/>
                    <a:lstStyle/>
                    <a:p>
                      <a:pPr algn="ctr"/>
                      <a:r>
                        <a:rPr lang="en-US" sz="1200" b="0" i="0" u="none" strike="noStrike" kern="1200" baseline="0" dirty="0" smtClean="0">
                          <a:solidFill>
                            <a:schemeClr val="tx1"/>
                          </a:solidFill>
                          <a:latin typeface="+mn-lt"/>
                          <a:ea typeface="+mn-ea"/>
                          <a:cs typeface="+mn-cs"/>
                        </a:rPr>
                        <a:t>Fall 1</a:t>
                      </a:r>
                      <a:r>
                        <a:rPr lang="en-US" sz="1600" b="0" i="0" u="none" strike="noStrike" kern="1200" baseline="0" dirty="0" smtClean="0">
                          <a:solidFill>
                            <a:schemeClr val="lt1"/>
                          </a:solidFill>
                          <a:latin typeface="+mn-lt"/>
                          <a:ea typeface="+mn-ea"/>
                          <a:cs typeface="+mn-cs"/>
                        </a:rPr>
                        <a:t>	</a:t>
                      </a: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743"/>
                    </a:solidFill>
                  </a:tcPr>
                </a:tc>
                <a:tc rowSpan="6">
                  <a:txBody>
                    <a:bodyPr/>
                    <a:lstStyle/>
                    <a:p>
                      <a:pPr marL="0" marR="0" algn="ctr">
                        <a:lnSpc>
                          <a:spcPct val="115000"/>
                        </a:lnSpc>
                        <a:spcBef>
                          <a:spcPts val="0"/>
                        </a:spcBef>
                        <a:spcAft>
                          <a:spcPts val="0"/>
                        </a:spcAft>
                      </a:pPr>
                      <a:r>
                        <a:rPr lang="en-US" sz="1200" dirty="0">
                          <a:effectLst/>
                        </a:rPr>
                        <a:t>State</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a:effectLst/>
                          <a:latin typeface="+mn-lt"/>
                        </a:rPr>
                        <a:t>DataQuest</a:t>
                      </a:r>
                      <a:r>
                        <a:rPr lang="en-US" sz="1200" dirty="0">
                          <a:effectLst/>
                          <a:latin typeface="+mn-lt"/>
                        </a:rPr>
                        <a:t> (Enrollment, Graduates, Dropouts, and SNOR)</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rPr>
                        <a:t>0 counts</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r h="520423">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latin typeface="+mn-lt"/>
                        </a:rPr>
                        <a:t>School Accountability Report Card (SARC)</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rPr>
                        <a:t>No SARC </a:t>
                      </a:r>
                      <a:r>
                        <a:rPr lang="en-US" sz="1200" dirty="0" err="1">
                          <a:effectLst/>
                          <a:latin typeface="+mn-lt"/>
                        </a:rPr>
                        <a:t>prepopulation</a:t>
                      </a:r>
                      <a:r>
                        <a:rPr lang="en-US" sz="1200" dirty="0">
                          <a:effectLst/>
                          <a:latin typeface="+mn-lt"/>
                        </a:rPr>
                        <a:t> </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r h="63142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smtClean="0">
                          <a:effectLst/>
                          <a:latin typeface="+mn-lt"/>
                          <a:ea typeface="Calibri"/>
                          <a:cs typeface="Times New Roman"/>
                        </a:rPr>
                        <a:t>Department of Finance for LCFF Supplemental and Concentration funding and budget</a:t>
                      </a:r>
                      <a:r>
                        <a:rPr lang="en-US" sz="1200" baseline="0" dirty="0" smtClean="0">
                          <a:effectLst/>
                          <a:latin typeface="+mn-lt"/>
                          <a:ea typeface="Calibri"/>
                          <a:cs typeface="Times New Roman"/>
                        </a:rPr>
                        <a:t> projections</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ea typeface="Calibri"/>
                          <a:cs typeface="Times New Roman"/>
                        </a:rPr>
                        <a:t>0 counts and impact on funding</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520423">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i="0" dirty="0" smtClean="0">
                          <a:effectLst/>
                          <a:latin typeface="Calibri" panose="020F0502020204030204" pitchFamily="34" charset="0"/>
                          <a:ea typeface="Calibri" panose="020F0502020204030204" pitchFamily="34" charset="0"/>
                          <a:cs typeface="Times New Roman" panose="02020603050405020304" pitchFamily="18" charset="0"/>
                        </a:rPr>
                        <a:t>CA School Dashboard</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18415" marB="1841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0" dirty="0">
                          <a:effectLst/>
                          <a:latin typeface="Calibri" panose="020F0502020204030204" pitchFamily="34" charset="0"/>
                          <a:ea typeface="Calibri" panose="020F0502020204030204" pitchFamily="34" charset="0"/>
                          <a:cs typeface="Times New Roman" panose="02020603050405020304" pitchFamily="18" charset="0"/>
                        </a:rPr>
                        <a:t>0 counts</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18415" marB="1841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r h="520423">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latin typeface="+mn-lt"/>
                        </a:rPr>
                        <a:t>Quality Education Investment Act (QEIA) funding</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rPr>
                        <a:t>0 counts &amp; 0 funding</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5"/>
                  </a:ext>
                </a:extLst>
              </a:tr>
              <a:tr h="520423">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latin typeface="+mn-lt"/>
                        </a:rPr>
                        <a:t>To address requests from policy makers, researchers, and other entities</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rPr>
                        <a:t>0 counts</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Title 1"/>
          <p:cNvSpPr txBox="1">
            <a:spLocks/>
          </p:cNvSpPr>
          <p:nvPr/>
        </p:nvSpPr>
        <p:spPr>
          <a:xfrm>
            <a:off x="304800" y="171450"/>
            <a:ext cx="5486400" cy="533400"/>
          </a:xfrm>
          <a:prstGeom prst="roundRect">
            <a:avLst>
              <a:gd name="adj" fmla="val 21667"/>
            </a:avLst>
          </a:prstGeom>
        </p:spPr>
        <p:txBody>
          <a:bodyPr>
            <a:normAutofit/>
          </a:bodyPr>
          <a:lstStyle>
            <a:lvl1pPr algn="l" rtl="0" eaLnBrk="1" fontAlgn="base" hangingPunct="1">
              <a:lnSpc>
                <a:spcPct val="90000"/>
              </a:lnSpc>
              <a:spcBef>
                <a:spcPct val="0"/>
              </a:spcBef>
              <a:spcAft>
                <a:spcPct val="0"/>
              </a:spcAft>
              <a:defRPr sz="2100" b="1">
                <a:solidFill>
                  <a:srgbClr val="663300"/>
                </a:solidFill>
                <a:latin typeface="+mj-lt"/>
                <a:ea typeface="+mj-ea"/>
                <a:cs typeface="+mj-cs"/>
              </a:defRPr>
            </a:lvl1pPr>
            <a:lvl2pPr algn="l" rtl="0" eaLnBrk="1" fontAlgn="base" hangingPunct="1">
              <a:lnSpc>
                <a:spcPct val="90000"/>
              </a:lnSpc>
              <a:spcBef>
                <a:spcPct val="0"/>
              </a:spcBef>
              <a:spcAft>
                <a:spcPct val="0"/>
              </a:spcAft>
              <a:defRPr sz="2100" b="1">
                <a:solidFill>
                  <a:srgbClr val="663300"/>
                </a:solidFill>
                <a:latin typeface="Arial" charset="0"/>
              </a:defRPr>
            </a:lvl2pPr>
            <a:lvl3pPr algn="l" rtl="0" eaLnBrk="1" fontAlgn="base" hangingPunct="1">
              <a:lnSpc>
                <a:spcPct val="90000"/>
              </a:lnSpc>
              <a:spcBef>
                <a:spcPct val="0"/>
              </a:spcBef>
              <a:spcAft>
                <a:spcPct val="0"/>
              </a:spcAft>
              <a:defRPr sz="2100" b="1">
                <a:solidFill>
                  <a:srgbClr val="663300"/>
                </a:solidFill>
                <a:latin typeface="Arial" charset="0"/>
              </a:defRPr>
            </a:lvl3pPr>
            <a:lvl4pPr algn="l" rtl="0" eaLnBrk="1" fontAlgn="base" hangingPunct="1">
              <a:lnSpc>
                <a:spcPct val="90000"/>
              </a:lnSpc>
              <a:spcBef>
                <a:spcPct val="0"/>
              </a:spcBef>
              <a:spcAft>
                <a:spcPct val="0"/>
              </a:spcAft>
              <a:defRPr sz="2100" b="1">
                <a:solidFill>
                  <a:srgbClr val="663300"/>
                </a:solidFill>
                <a:latin typeface="Arial" charset="0"/>
              </a:defRPr>
            </a:lvl4pPr>
            <a:lvl5pPr algn="l" rtl="0" eaLnBrk="1" fontAlgn="base" hangingPunct="1">
              <a:lnSpc>
                <a:spcPct val="90000"/>
              </a:lnSpc>
              <a:spcBef>
                <a:spcPct val="0"/>
              </a:spcBef>
              <a:spcAft>
                <a:spcPct val="0"/>
              </a:spcAft>
              <a:defRPr sz="2100" b="1">
                <a:solidFill>
                  <a:srgbClr val="663300"/>
                </a:solidFill>
                <a:latin typeface="Arial" charset="0"/>
              </a:defRPr>
            </a:lvl5pPr>
            <a:lvl6pPr marL="342900" algn="l" rtl="0" eaLnBrk="1" fontAlgn="base" hangingPunct="1">
              <a:lnSpc>
                <a:spcPct val="90000"/>
              </a:lnSpc>
              <a:spcBef>
                <a:spcPct val="0"/>
              </a:spcBef>
              <a:spcAft>
                <a:spcPct val="0"/>
              </a:spcAft>
              <a:defRPr sz="2100" b="1">
                <a:solidFill>
                  <a:srgbClr val="663300"/>
                </a:solidFill>
                <a:latin typeface="Arial" charset="0"/>
              </a:defRPr>
            </a:lvl6pPr>
            <a:lvl7pPr marL="685800" algn="l" rtl="0" eaLnBrk="1" fontAlgn="base" hangingPunct="1">
              <a:lnSpc>
                <a:spcPct val="90000"/>
              </a:lnSpc>
              <a:spcBef>
                <a:spcPct val="0"/>
              </a:spcBef>
              <a:spcAft>
                <a:spcPct val="0"/>
              </a:spcAft>
              <a:defRPr sz="2100" b="1">
                <a:solidFill>
                  <a:srgbClr val="663300"/>
                </a:solidFill>
                <a:latin typeface="Arial" charset="0"/>
              </a:defRPr>
            </a:lvl7pPr>
            <a:lvl8pPr marL="1028700" algn="l" rtl="0" eaLnBrk="1" fontAlgn="base" hangingPunct="1">
              <a:lnSpc>
                <a:spcPct val="90000"/>
              </a:lnSpc>
              <a:spcBef>
                <a:spcPct val="0"/>
              </a:spcBef>
              <a:spcAft>
                <a:spcPct val="0"/>
              </a:spcAft>
              <a:defRPr sz="2100" b="1">
                <a:solidFill>
                  <a:srgbClr val="663300"/>
                </a:solidFill>
                <a:latin typeface="Arial" charset="0"/>
              </a:defRPr>
            </a:lvl8pPr>
            <a:lvl9pPr marL="1371600" algn="l" rtl="0" eaLnBrk="1" fontAlgn="base" hangingPunct="1">
              <a:lnSpc>
                <a:spcPct val="90000"/>
              </a:lnSpc>
              <a:spcBef>
                <a:spcPct val="0"/>
              </a:spcBef>
              <a:spcAft>
                <a:spcPct val="0"/>
              </a:spcAft>
              <a:defRPr sz="2100" b="1">
                <a:solidFill>
                  <a:srgbClr val="663300"/>
                </a:solidFill>
                <a:latin typeface="Arial" charset="0"/>
              </a:defRPr>
            </a:lvl9pPr>
          </a:lstStyle>
          <a:p>
            <a:pPr>
              <a:defRPr/>
            </a:pPr>
            <a:r>
              <a:rPr lang="en-US" kern="0" dirty="0" smtClean="0">
                <a:solidFill>
                  <a:schemeClr val="accent4"/>
                </a:solidFill>
              </a:rPr>
              <a:t>How Certified CALPADS Data are Used</a:t>
            </a:r>
            <a:endParaRPr lang="en-US" kern="0" dirty="0">
              <a:solidFill>
                <a:schemeClr val="accent4"/>
              </a:solidFill>
            </a:endParaRPr>
          </a:p>
        </p:txBody>
      </p:sp>
      <p:sp>
        <p:nvSpPr>
          <p:cNvPr id="3" name="Footer Placeholder 2"/>
          <p:cNvSpPr>
            <a:spLocks noGrp="1"/>
          </p:cNvSpPr>
          <p:nvPr>
            <p:ph type="ftr" sz="quarter" idx="10"/>
          </p:nvPr>
        </p:nvSpPr>
        <p:spPr/>
        <p:txBody>
          <a:bodyPr/>
          <a:lstStyle/>
          <a:p>
            <a:pPr>
              <a:defRPr/>
            </a:pPr>
            <a:r>
              <a:rPr lang="en-US" smtClean="0"/>
              <a:t>State Reporting Overview for Administrators V4.0, 6/2017</a:t>
            </a:r>
            <a:endParaRPr lang="en-US"/>
          </a:p>
        </p:txBody>
      </p:sp>
      <p:sp>
        <p:nvSpPr>
          <p:cNvPr id="4" name="Slide Number Placeholder 3"/>
          <p:cNvSpPr>
            <a:spLocks noGrp="1"/>
          </p:cNvSpPr>
          <p:nvPr>
            <p:ph type="sldNum" sz="quarter" idx="11"/>
          </p:nvPr>
        </p:nvSpPr>
        <p:spPr/>
        <p:txBody>
          <a:bodyPr/>
          <a:lstStyle/>
          <a:p>
            <a:pPr>
              <a:defRPr/>
            </a:pPr>
            <a:fld id="{B6E4E66E-A3FA-4FC5-A3F9-CE08F70D26E8}" type="slidenum">
              <a:rPr lang="en-US" smtClean="0"/>
              <a:pPr>
                <a:defRPr/>
              </a:pPr>
              <a:t>20</a:t>
            </a:fld>
            <a:endParaRPr lang="en-US"/>
          </a:p>
        </p:txBody>
      </p:sp>
    </p:spTree>
    <p:extLst>
      <p:ext uri="{BB962C8B-B14F-4D97-AF65-F5344CB8AC3E}">
        <p14:creationId xmlns:p14="http://schemas.microsoft.com/office/powerpoint/2010/main" val="2147556203"/>
      </p:ext>
    </p:extLst>
  </p:cSld>
  <p:clrMapOvr>
    <a:masterClrMapping/>
  </p:clrMapOvr>
  <p:transition advTm="17068"/>
  <p:timing>
    <p:tnLst>
      <p:par>
        <p:cTn id="1" dur="indefinite" restart="never" nodeType="tmRoot"/>
      </p:par>
    </p:tnLst>
  </p:timing>
  <p:extLst mod="1">
    <p:ext uri="{E180D4A7-C9FB-4DFB-919C-405C955672EB}">
      <p14:showEvtLst xmlns:p14="http://schemas.microsoft.com/office/powerpoint/2010/main">
        <p14:playEvt time="357" objId="10"/>
        <p14:stopEvt time="15269" objId="10"/>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nvPr>
        </p:nvGraphicFramePr>
        <p:xfrm>
          <a:off x="440817" y="1400174"/>
          <a:ext cx="8229600" cy="4547453"/>
        </p:xfrm>
        <a:graphic>
          <a:graphicData uri="http://schemas.openxmlformats.org/drawingml/2006/table">
            <a:tbl>
              <a:tblPr firstRow="1" firstCol="1" bandRow="1">
                <a:tableStyleId>{5C22544A-7EE6-4342-B048-85BDC9FD1C3A}</a:tableStyleId>
              </a:tblPr>
              <a:tblGrid>
                <a:gridCol w="109728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4075612">
                  <a:extLst>
                    <a:ext uri="{9D8B030D-6E8A-4147-A177-3AD203B41FA5}">
                      <a16:colId xmlns:a16="http://schemas.microsoft.com/office/drawing/2014/main" val="20002"/>
                    </a:ext>
                  </a:extLst>
                </a:gridCol>
                <a:gridCol w="1959428">
                  <a:extLst>
                    <a:ext uri="{9D8B030D-6E8A-4147-A177-3AD203B41FA5}">
                      <a16:colId xmlns:a16="http://schemas.microsoft.com/office/drawing/2014/main" val="20003"/>
                    </a:ext>
                  </a:extLst>
                </a:gridCol>
              </a:tblGrid>
              <a:tr h="359258">
                <a:tc>
                  <a:txBody>
                    <a:bodyPr/>
                    <a:lstStyle/>
                    <a:p>
                      <a:pPr marL="0" marR="0" algn="ctr">
                        <a:lnSpc>
                          <a:spcPct val="115000"/>
                        </a:lnSpc>
                        <a:spcBef>
                          <a:spcPts val="0"/>
                        </a:spcBef>
                        <a:spcAft>
                          <a:spcPts val="0"/>
                        </a:spcAft>
                      </a:pPr>
                      <a:r>
                        <a:rPr lang="en-US" sz="1050" dirty="0">
                          <a:solidFill>
                            <a:srgbClr val="002060"/>
                          </a:solidFill>
                          <a:effectLst/>
                        </a:rPr>
                        <a:t>Annual Submission</a:t>
                      </a:r>
                      <a:endParaRPr lang="en-US" sz="1050" dirty="0">
                        <a:solidFill>
                          <a:srgbClr val="002060"/>
                        </a:solidFill>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State or Federal</a:t>
                      </a:r>
                      <a:endParaRPr lang="en-US" sz="1050" dirty="0">
                        <a:solidFill>
                          <a:srgbClr val="002060"/>
                        </a:solidFill>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State/Federal Data Usage</a:t>
                      </a:r>
                      <a:endParaRPr lang="en-US" sz="1050" dirty="0">
                        <a:solidFill>
                          <a:srgbClr val="002060"/>
                        </a:solidFill>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LEA Impact if Not Certified</a:t>
                      </a:r>
                      <a:endParaRPr lang="en-US" sz="1050" dirty="0">
                        <a:solidFill>
                          <a:srgbClr val="002060"/>
                        </a:solidFill>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731514">
                <a:tc rowSpan="8">
                  <a:txBody>
                    <a:bodyPr/>
                    <a:lstStyle/>
                    <a:p>
                      <a:pPr marL="0" indent="0" algn="ctr">
                        <a:buFont typeface="Arial" panose="020B0604020202020204" pitchFamily="34" charset="0"/>
                        <a:buNone/>
                      </a:pPr>
                      <a:r>
                        <a:rPr lang="en-US" sz="1200" b="0" i="0" u="none" strike="noStrike" kern="1200" baseline="0" dirty="0" smtClean="0">
                          <a:solidFill>
                            <a:schemeClr val="tx1"/>
                          </a:solidFill>
                          <a:latin typeface="+mn-lt"/>
                          <a:ea typeface="+mn-ea"/>
                          <a:cs typeface="+mn-cs"/>
                        </a:rPr>
                        <a:t>Fall 1</a:t>
                      </a: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6743"/>
                    </a:solidFill>
                  </a:tcPr>
                </a:tc>
                <a:tc rowSpan="7">
                  <a:txBody>
                    <a:bodyPr/>
                    <a:lstStyle/>
                    <a:p>
                      <a:pPr marL="0" marR="0" algn="ctr">
                        <a:lnSpc>
                          <a:spcPct val="115000"/>
                        </a:lnSpc>
                        <a:spcBef>
                          <a:spcPts val="0"/>
                        </a:spcBef>
                        <a:spcAft>
                          <a:spcPts val="0"/>
                        </a:spcAft>
                      </a:pPr>
                      <a:r>
                        <a:rPr lang="en-US" sz="1200" dirty="0">
                          <a:effectLst/>
                        </a:rPr>
                        <a:t>Federal</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dk1"/>
                          </a:solidFill>
                          <a:effectLst/>
                          <a:latin typeface="+mn-lt"/>
                          <a:ea typeface="+mn-ea"/>
                          <a:cs typeface="+mn-cs"/>
                        </a:rPr>
                        <a:t>Title I and Title II</a:t>
                      </a: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smtClean="0">
                          <a:solidFill>
                            <a:schemeClr val="dk1"/>
                          </a:solidFill>
                          <a:effectLst/>
                          <a:latin typeface="+mn-lt"/>
                          <a:ea typeface="+mn-ea"/>
                          <a:cs typeface="+mn-cs"/>
                        </a:rPr>
                        <a:t>0 </a:t>
                      </a:r>
                      <a:r>
                        <a:rPr lang="en-US" sz="1200" kern="1200" dirty="0">
                          <a:solidFill>
                            <a:schemeClr val="dk1"/>
                          </a:solidFill>
                          <a:effectLst/>
                          <a:latin typeface="+mn-lt"/>
                          <a:ea typeface="+mn-ea"/>
                          <a:cs typeface="+mn-cs"/>
                        </a:rPr>
                        <a:t>counts &amp; 0 funding for COEs and Direct Funded Charter schools</a:t>
                      </a: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r h="437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rPr>
                        <a:t>NCLB Consolidated State Performance Report (CSPR)</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counts</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r h="437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rPr>
                        <a:t>NCLB Title III Limited English Proficiency Program</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counts &amp; 0 funding</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437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smtClean="0">
                          <a:effectLst/>
                        </a:rPr>
                        <a:t>NCLB Title III Immigrant Program (SNOR)</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a:t>
                      </a:r>
                      <a:r>
                        <a:rPr lang="en-US" sz="1200" dirty="0" smtClean="0">
                          <a:effectLst/>
                        </a:rPr>
                        <a:t>counts &amp; 0 funding</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r h="437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rPr>
                        <a:t>Titles VI &amp; IX reports for the Civil Rights Act of 1964</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counts</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5"/>
                  </a:ext>
                </a:extLst>
              </a:tr>
              <a:tr h="437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rPr>
                        <a:t>Individuals with Disabilities Education Act (IDEA)</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a:t>
                      </a:r>
                      <a:r>
                        <a:rPr lang="en-US" sz="1200" dirty="0" smtClean="0">
                          <a:effectLst/>
                        </a:rPr>
                        <a:t>counts</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6"/>
                  </a:ext>
                </a:extLst>
              </a:tr>
              <a:tr h="437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rPr>
                        <a:t>Various U.S. Department of Education (ED) organizational websites</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counts</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7"/>
                  </a:ext>
                </a:extLst>
              </a:tr>
              <a:tr h="822953">
                <a:tc vMerge="1">
                  <a:txBody>
                    <a:bodyPr/>
                    <a:lstStyle/>
                    <a:p>
                      <a:pPr marL="0" marR="0" algn="ctr">
                        <a:lnSpc>
                          <a:spcPct val="115000"/>
                        </a:lnSpc>
                        <a:spcBef>
                          <a:spcPts val="0"/>
                        </a:spcBef>
                        <a:spcAft>
                          <a:spcPts val="0"/>
                        </a:spcAft>
                      </a:pPr>
                      <a:endParaRPr lang="en-US" sz="1100" dirty="0">
                        <a:solidFill>
                          <a:srgbClr val="002060"/>
                        </a:solidFill>
                        <a:effectLst/>
                        <a:latin typeface="Calibri"/>
                        <a:ea typeface="Calibri"/>
                        <a:cs typeface="Times New Roman"/>
                      </a:endParaRPr>
                    </a:p>
                  </a:txBody>
                  <a:tcPr marL="56053" marR="5605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5B659"/>
                    </a:solidFill>
                  </a:tcPr>
                </a:tc>
                <a:tc>
                  <a:txBody>
                    <a:bodyPr/>
                    <a:lstStyle/>
                    <a:p>
                      <a:pPr marL="0" marR="0" algn="ctr">
                        <a:lnSpc>
                          <a:spcPct val="115000"/>
                        </a:lnSpc>
                        <a:spcBef>
                          <a:spcPts val="0"/>
                        </a:spcBef>
                        <a:spcAft>
                          <a:spcPts val="0"/>
                        </a:spcAft>
                      </a:pPr>
                      <a:r>
                        <a:rPr lang="en-US" sz="1200" b="1" dirty="0" smtClean="0">
                          <a:effectLst/>
                          <a:latin typeface="+mn-lt"/>
                          <a:ea typeface="Calibri"/>
                          <a:cs typeface="Times New Roman"/>
                        </a:rPr>
                        <a:t>State &amp; Federal</a:t>
                      </a:r>
                      <a:endParaRPr lang="en-US" sz="1200" b="1"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1200" kern="1200" dirty="0">
                          <a:solidFill>
                            <a:schemeClr val="dk1"/>
                          </a:solidFill>
                          <a:effectLst/>
                          <a:latin typeface="+mn-lt"/>
                          <a:ea typeface="+mn-ea"/>
                          <a:cs typeface="+mn-cs"/>
                        </a:rPr>
                        <a:t>Eligibility to apply for various state and federal grants (especially those based on counts of socioeconomically disadvantaged students)</a:t>
                      </a: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1200" kern="1200" dirty="0">
                          <a:solidFill>
                            <a:schemeClr val="dk1"/>
                          </a:solidFill>
                          <a:effectLst/>
                          <a:latin typeface="+mn-lt"/>
                          <a:ea typeface="+mn-ea"/>
                          <a:cs typeface="+mn-cs"/>
                        </a:rPr>
                        <a:t>0 counts and ineligibility to apply for grants</a:t>
                      </a: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p:txBody>
          <a:bodyPr>
            <a:normAutofit/>
          </a:bodyPr>
          <a:lstStyle/>
          <a:p>
            <a:r>
              <a:rPr lang="en-US" dirty="0">
                <a:solidFill>
                  <a:schemeClr val="accent4"/>
                </a:solidFill>
              </a:rPr>
              <a:t>How Certified CALPADS Data are </a:t>
            </a:r>
            <a:r>
              <a:rPr lang="en-US" dirty="0" smtClean="0">
                <a:solidFill>
                  <a:schemeClr val="accent4"/>
                </a:solidFill>
              </a:rPr>
              <a:t>Used</a:t>
            </a:r>
            <a:endParaRPr lang="en-US" dirty="0"/>
          </a:p>
        </p:txBody>
      </p:sp>
      <p:sp>
        <p:nvSpPr>
          <p:cNvPr id="3" name="Footer Placeholder 2"/>
          <p:cNvSpPr>
            <a:spLocks noGrp="1"/>
          </p:cNvSpPr>
          <p:nvPr>
            <p:ph type="ftr" sz="quarter" idx="11"/>
          </p:nvPr>
        </p:nvSpPr>
        <p:spPr/>
        <p:txBody>
          <a:bodyPr/>
          <a:lstStyle/>
          <a:p>
            <a:r>
              <a:rPr lang="en-US" smtClean="0"/>
              <a:t>State Reporting Overview for Administrators V4.0, 6/2017</a:t>
            </a:r>
            <a:endParaRPr lang="en-US"/>
          </a:p>
        </p:txBody>
      </p:sp>
      <p:sp>
        <p:nvSpPr>
          <p:cNvPr id="4" name="Slide Number Placeholder 3"/>
          <p:cNvSpPr>
            <a:spLocks noGrp="1"/>
          </p:cNvSpPr>
          <p:nvPr>
            <p:ph type="sldNum" sz="quarter" idx="12"/>
          </p:nvPr>
        </p:nvSpPr>
        <p:spPr/>
        <p:txBody>
          <a:bodyPr/>
          <a:lstStyle/>
          <a:p>
            <a:fld id="{84E91884-CAC6-40C5-8951-05CEBB3430F4}" type="slidenum">
              <a:rPr lang="en-US" smtClean="0"/>
              <a:pPr/>
              <a:t>21</a:t>
            </a:fld>
            <a:endParaRPr lang="en-US"/>
          </a:p>
        </p:txBody>
      </p:sp>
    </p:spTree>
    <p:extLst>
      <p:ext uri="{BB962C8B-B14F-4D97-AF65-F5344CB8AC3E}">
        <p14:creationId xmlns:p14="http://schemas.microsoft.com/office/powerpoint/2010/main" val="1891946740"/>
      </p:ext>
    </p:extLst>
  </p:cSld>
  <p:clrMapOvr>
    <a:masterClrMapping/>
  </p:clrMapOvr>
  <mc:AlternateContent xmlns:mc="http://schemas.openxmlformats.org/markup-compatibility/2006" xmlns:p14="http://schemas.microsoft.com/office/powerpoint/2010/main">
    <mc:Choice Requires="p14">
      <p:transition spd="slow" p14:dur="2000" advTm="12725"/>
    </mc:Choice>
    <mc:Fallback xmlns="">
      <p:transition spd="slow" advTm="1272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863421695"/>
              </p:ext>
            </p:extLst>
          </p:nvPr>
        </p:nvGraphicFramePr>
        <p:xfrm>
          <a:off x="481584" y="1584960"/>
          <a:ext cx="8229600" cy="2514773"/>
        </p:xfrm>
        <a:graphic>
          <a:graphicData uri="http://schemas.openxmlformats.org/drawingml/2006/table">
            <a:tbl>
              <a:tblPr firstRow="1" firstCol="1" bandRow="1">
                <a:tableStyleId>{5C22544A-7EE6-4342-B048-85BDC9FD1C3A}</a:tableStyleId>
              </a:tblPr>
              <a:tblGrid>
                <a:gridCol w="1255529">
                  <a:extLst>
                    <a:ext uri="{9D8B030D-6E8A-4147-A177-3AD203B41FA5}">
                      <a16:colId xmlns:a16="http://schemas.microsoft.com/office/drawing/2014/main" val="20000"/>
                    </a:ext>
                  </a:extLst>
                </a:gridCol>
                <a:gridCol w="1020117">
                  <a:extLst>
                    <a:ext uri="{9D8B030D-6E8A-4147-A177-3AD203B41FA5}">
                      <a16:colId xmlns:a16="http://schemas.microsoft.com/office/drawing/2014/main" val="20001"/>
                    </a:ext>
                  </a:extLst>
                </a:gridCol>
                <a:gridCol w="4472822">
                  <a:extLst>
                    <a:ext uri="{9D8B030D-6E8A-4147-A177-3AD203B41FA5}">
                      <a16:colId xmlns:a16="http://schemas.microsoft.com/office/drawing/2014/main" val="20002"/>
                    </a:ext>
                  </a:extLst>
                </a:gridCol>
                <a:gridCol w="1481132">
                  <a:extLst>
                    <a:ext uri="{9D8B030D-6E8A-4147-A177-3AD203B41FA5}">
                      <a16:colId xmlns:a16="http://schemas.microsoft.com/office/drawing/2014/main" val="20003"/>
                    </a:ext>
                  </a:extLst>
                </a:gridCol>
              </a:tblGrid>
              <a:tr h="403689">
                <a:tc>
                  <a:txBody>
                    <a:bodyPr/>
                    <a:lstStyle/>
                    <a:p>
                      <a:pPr marL="0" marR="0" algn="ctr">
                        <a:lnSpc>
                          <a:spcPct val="115000"/>
                        </a:lnSpc>
                        <a:spcBef>
                          <a:spcPts val="0"/>
                        </a:spcBef>
                        <a:spcAft>
                          <a:spcPts val="0"/>
                        </a:spcAft>
                      </a:pPr>
                      <a:r>
                        <a:rPr lang="en-US" sz="1050" dirty="0">
                          <a:solidFill>
                            <a:srgbClr val="002060"/>
                          </a:solidFill>
                          <a:effectLst/>
                        </a:rPr>
                        <a:t>Annual Submission</a:t>
                      </a:r>
                      <a:endParaRPr lang="en-US" sz="1050" dirty="0">
                        <a:solidFill>
                          <a:srgbClr val="002060"/>
                        </a:solidFill>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State or Federal</a:t>
                      </a:r>
                      <a:endParaRPr lang="en-US" sz="1050" dirty="0">
                        <a:solidFill>
                          <a:srgbClr val="002060"/>
                        </a:solidFill>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State/Federal Data Usage</a:t>
                      </a:r>
                      <a:endParaRPr lang="en-US" sz="1050" dirty="0">
                        <a:solidFill>
                          <a:srgbClr val="002060"/>
                        </a:solidFill>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LEA Impact if Not Certified</a:t>
                      </a:r>
                      <a:endParaRPr lang="en-US" sz="1050" dirty="0">
                        <a:solidFill>
                          <a:srgbClr val="002060"/>
                        </a:solidFill>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27771">
                <a:tc rowSpan="4">
                  <a:txBody>
                    <a:bodyPr/>
                    <a:lstStyle/>
                    <a:p>
                      <a:pPr marL="0" indent="0" algn="ctr">
                        <a:buFont typeface="Arial" panose="020B0604020202020204" pitchFamily="34" charset="0"/>
                        <a:buNone/>
                      </a:pPr>
                      <a:r>
                        <a:rPr lang="en-US" sz="1000" b="0" i="0" u="none" strike="noStrike" kern="1200" baseline="0" dirty="0" smtClean="0">
                          <a:solidFill>
                            <a:schemeClr val="tx1"/>
                          </a:solidFill>
                          <a:latin typeface="+mn-lt"/>
                          <a:ea typeface="+mn-ea"/>
                          <a:cs typeface="+mn-cs"/>
                        </a:rPr>
                        <a:t>Fall 2</a:t>
                      </a:r>
                      <a:endParaRPr lang="en-US" sz="900" b="0" i="0" u="none" strike="noStrike" kern="1200" baseline="0" dirty="0" smtClean="0">
                        <a:solidFill>
                          <a:schemeClr val="lt1"/>
                        </a:solidFill>
                        <a:latin typeface="+mn-lt"/>
                        <a:ea typeface="+mn-ea"/>
                        <a:cs typeface="+mn-cs"/>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79A75"/>
                    </a:solidFill>
                  </a:tcPr>
                </a:tc>
                <a:tc rowSpan="3">
                  <a:txBody>
                    <a:bodyPr/>
                    <a:lstStyle/>
                    <a:p>
                      <a:pPr marL="0" marR="0" algn="ctr">
                        <a:lnSpc>
                          <a:spcPct val="115000"/>
                        </a:lnSpc>
                        <a:spcBef>
                          <a:spcPts val="0"/>
                        </a:spcBef>
                        <a:spcAft>
                          <a:spcPts val="0"/>
                        </a:spcAft>
                      </a:pPr>
                      <a:r>
                        <a:rPr lang="en-US" sz="1200" dirty="0">
                          <a:effectLst/>
                        </a:rPr>
                        <a:t>State</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a:effectLst/>
                        </a:rPr>
                        <a:t>DataQuest</a:t>
                      </a:r>
                      <a:r>
                        <a:rPr lang="en-US" sz="1200" dirty="0">
                          <a:effectLst/>
                        </a:rPr>
                        <a:t> (Teacher </a:t>
                      </a:r>
                      <a:r>
                        <a:rPr lang="en-US" sz="1200" dirty="0" smtClean="0">
                          <a:effectLst/>
                        </a:rPr>
                        <a:t>Counts,</a:t>
                      </a:r>
                      <a:r>
                        <a:rPr lang="en-US" sz="1200" baseline="0" dirty="0" smtClean="0">
                          <a:effectLst/>
                        </a:rPr>
                        <a:t> </a:t>
                      </a:r>
                      <a:r>
                        <a:rPr lang="en-US" sz="1200" dirty="0" smtClean="0">
                          <a:effectLst/>
                        </a:rPr>
                        <a:t>Course Enrollments and EL Services)</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counts</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r h="527771">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rPr>
                        <a:t>CCR Title V, Section 97 (certificated staff)</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counts</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r h="527771">
                <a:tc vMerge="1">
                  <a:txBody>
                    <a:bodyPr/>
                    <a:lstStyle/>
                    <a:p>
                      <a:endParaRPr lang="en-US"/>
                    </a:p>
                  </a:txBody>
                  <a:tcPr/>
                </a:tc>
                <a:tc vMerge="1">
                  <a:txBody>
                    <a:bodyPr/>
                    <a:lstStyle/>
                    <a:p>
                      <a:pPr marL="0" marR="0" algn="ctr">
                        <a:lnSpc>
                          <a:spcPct val="115000"/>
                        </a:lnSpc>
                        <a:spcBef>
                          <a:spcPts val="0"/>
                        </a:spcBef>
                        <a:spcAft>
                          <a:spcPts val="0"/>
                        </a:spcAft>
                      </a:pP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smtClean="0">
                          <a:solidFill>
                            <a:schemeClr val="dk1"/>
                          </a:solidFill>
                          <a:effectLst/>
                          <a:latin typeface="+mn-lt"/>
                          <a:ea typeface="+mn-ea"/>
                          <a:cs typeface="+mn-cs"/>
                        </a:rPr>
                        <a:t>EL Services</a:t>
                      </a:r>
                      <a:endParaRPr lang="en-US" sz="1200" kern="1200" dirty="0">
                        <a:solidFill>
                          <a:schemeClr val="dk1"/>
                        </a:solidFill>
                        <a:effectLst/>
                        <a:latin typeface="+mn-lt"/>
                        <a:ea typeface="+mn-ea"/>
                        <a:cs typeface="+mn-cs"/>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smtClean="0">
                          <a:solidFill>
                            <a:schemeClr val="dk1"/>
                          </a:solidFill>
                          <a:effectLst/>
                          <a:latin typeface="+mn-lt"/>
                          <a:ea typeface="+mn-ea"/>
                          <a:cs typeface="+mn-cs"/>
                        </a:rPr>
                        <a:t>0 counts</a:t>
                      </a:r>
                      <a:endParaRPr lang="en-US" sz="1200" kern="1200" dirty="0">
                        <a:solidFill>
                          <a:schemeClr val="dk1"/>
                        </a:solidFill>
                        <a:effectLst/>
                        <a:latin typeface="+mn-lt"/>
                        <a:ea typeface="+mn-ea"/>
                        <a:cs typeface="+mn-cs"/>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527771">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rPr>
                        <a:t>Federal</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NCLB Consolidated State Performance Report (CSPR)</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counts</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Title 1"/>
          <p:cNvSpPr>
            <a:spLocks noGrp="1"/>
          </p:cNvSpPr>
          <p:nvPr>
            <p:ph type="title"/>
          </p:nvPr>
        </p:nvSpPr>
        <p:spPr/>
        <p:txBody>
          <a:bodyPr>
            <a:normAutofit/>
          </a:bodyPr>
          <a:lstStyle/>
          <a:p>
            <a:r>
              <a:rPr lang="en-US" dirty="0">
                <a:solidFill>
                  <a:schemeClr val="accent4"/>
                </a:solidFill>
              </a:rPr>
              <a:t>How Certified CALPADS Data are </a:t>
            </a:r>
            <a:r>
              <a:rPr lang="en-US" dirty="0" smtClean="0">
                <a:solidFill>
                  <a:schemeClr val="accent4"/>
                </a:solidFill>
              </a:rPr>
              <a:t>Used</a:t>
            </a:r>
            <a:endParaRPr lang="en-US" dirty="0"/>
          </a:p>
        </p:txBody>
      </p:sp>
      <p:sp>
        <p:nvSpPr>
          <p:cNvPr id="2" name="Footer Placeholder 1"/>
          <p:cNvSpPr>
            <a:spLocks noGrp="1"/>
          </p:cNvSpPr>
          <p:nvPr>
            <p:ph type="ftr" sz="quarter" idx="11"/>
          </p:nvPr>
        </p:nvSpPr>
        <p:spPr/>
        <p:txBody>
          <a:bodyPr/>
          <a:lstStyle/>
          <a:p>
            <a:r>
              <a:rPr lang="en-US" smtClean="0"/>
              <a:t>State Reporting Overview for Administrators V4.0, 6/2017</a:t>
            </a:r>
            <a:endParaRPr lang="en-US"/>
          </a:p>
        </p:txBody>
      </p:sp>
      <p:sp>
        <p:nvSpPr>
          <p:cNvPr id="3" name="Slide Number Placeholder 2"/>
          <p:cNvSpPr>
            <a:spLocks noGrp="1"/>
          </p:cNvSpPr>
          <p:nvPr>
            <p:ph type="sldNum" sz="quarter" idx="12"/>
          </p:nvPr>
        </p:nvSpPr>
        <p:spPr/>
        <p:txBody>
          <a:bodyPr/>
          <a:lstStyle/>
          <a:p>
            <a:fld id="{84E91884-CAC6-40C5-8951-05CEBB3430F4}" type="slidenum">
              <a:rPr lang="en-US" smtClean="0"/>
              <a:pPr/>
              <a:t>22</a:t>
            </a:fld>
            <a:endParaRPr lang="en-US"/>
          </a:p>
        </p:txBody>
      </p:sp>
    </p:spTree>
    <p:extLst>
      <p:ext uri="{BB962C8B-B14F-4D97-AF65-F5344CB8AC3E}">
        <p14:creationId xmlns:p14="http://schemas.microsoft.com/office/powerpoint/2010/main" val="2721852677"/>
      </p:ext>
    </p:extLst>
  </p:cSld>
  <p:clrMapOvr>
    <a:masterClrMapping/>
  </p:clrMapOvr>
  <mc:AlternateContent xmlns:mc="http://schemas.openxmlformats.org/markup-compatibility/2006" xmlns:p14="http://schemas.microsoft.com/office/powerpoint/2010/main">
    <mc:Choice Requires="p14">
      <p:transition spd="slow" p14:dur="2000" advTm="10336"/>
    </mc:Choice>
    <mc:Fallback xmlns="">
      <p:transition spd="slow" advTm="1033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3072538894"/>
              </p:ext>
            </p:extLst>
          </p:nvPr>
        </p:nvGraphicFramePr>
        <p:xfrm>
          <a:off x="457200" y="1061374"/>
          <a:ext cx="8229600" cy="5567095"/>
        </p:xfrm>
        <a:graphic>
          <a:graphicData uri="http://schemas.openxmlformats.org/drawingml/2006/table">
            <a:tbl>
              <a:tblPr firstRow="1" firstCol="1" bandRow="1">
                <a:tableStyleId>{5C22544A-7EE6-4342-B048-85BDC9FD1C3A}</a:tableStyleId>
              </a:tblPr>
              <a:tblGrid>
                <a:gridCol w="952501">
                  <a:extLst>
                    <a:ext uri="{9D8B030D-6E8A-4147-A177-3AD203B41FA5}">
                      <a16:colId xmlns:a16="http://schemas.microsoft.com/office/drawing/2014/main" val="20000"/>
                    </a:ext>
                  </a:extLst>
                </a:gridCol>
                <a:gridCol w="952501">
                  <a:extLst>
                    <a:ext uri="{9D8B030D-6E8A-4147-A177-3AD203B41FA5}">
                      <a16:colId xmlns:a16="http://schemas.microsoft.com/office/drawing/2014/main" val="20001"/>
                    </a:ext>
                  </a:extLst>
                </a:gridCol>
                <a:gridCol w="4571999">
                  <a:extLst>
                    <a:ext uri="{9D8B030D-6E8A-4147-A177-3AD203B41FA5}">
                      <a16:colId xmlns:a16="http://schemas.microsoft.com/office/drawing/2014/main" val="20002"/>
                    </a:ext>
                  </a:extLst>
                </a:gridCol>
                <a:gridCol w="1752599">
                  <a:extLst>
                    <a:ext uri="{9D8B030D-6E8A-4147-A177-3AD203B41FA5}">
                      <a16:colId xmlns:a16="http://schemas.microsoft.com/office/drawing/2014/main" val="20003"/>
                    </a:ext>
                  </a:extLst>
                </a:gridCol>
              </a:tblGrid>
              <a:tr h="350539">
                <a:tc>
                  <a:txBody>
                    <a:bodyPr/>
                    <a:lstStyle/>
                    <a:p>
                      <a:pPr marL="0" marR="0" algn="ctr">
                        <a:lnSpc>
                          <a:spcPct val="115000"/>
                        </a:lnSpc>
                        <a:spcBef>
                          <a:spcPts val="0"/>
                        </a:spcBef>
                        <a:spcAft>
                          <a:spcPts val="0"/>
                        </a:spcAft>
                      </a:pPr>
                      <a:r>
                        <a:rPr lang="en-US" sz="1050" dirty="0">
                          <a:solidFill>
                            <a:srgbClr val="002060"/>
                          </a:solidFill>
                          <a:effectLst/>
                        </a:rPr>
                        <a:t>Annual Submission</a:t>
                      </a:r>
                      <a:endParaRPr lang="en-US" sz="1050" dirty="0">
                        <a:solidFill>
                          <a:srgbClr val="002060"/>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State or Federal</a:t>
                      </a:r>
                      <a:endParaRPr lang="en-US" sz="1050" dirty="0">
                        <a:solidFill>
                          <a:srgbClr val="002060"/>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State/Federal Data Usage</a:t>
                      </a:r>
                      <a:endParaRPr lang="en-US" sz="1050" dirty="0">
                        <a:solidFill>
                          <a:srgbClr val="002060"/>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LEA Impact if Not Certified</a:t>
                      </a:r>
                      <a:endParaRPr lang="en-US" sz="1050" dirty="0">
                        <a:solidFill>
                          <a:srgbClr val="002060"/>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32987">
                <a:tc rowSpan="3">
                  <a:txBody>
                    <a:bodyPr/>
                    <a:lstStyle/>
                    <a:p>
                      <a:pPr algn="ctr"/>
                      <a:r>
                        <a:rPr lang="en-US" sz="900" b="1" i="0" u="none" strike="noStrike" kern="1200" baseline="0" dirty="0" smtClean="0">
                          <a:solidFill>
                            <a:schemeClr val="accent4"/>
                          </a:solidFill>
                          <a:latin typeface="+mn-lt"/>
                          <a:ea typeface="+mn-ea"/>
                          <a:cs typeface="+mn-cs"/>
                        </a:rPr>
                        <a:t>EOY-1</a:t>
                      </a:r>
                      <a:endParaRPr lang="en-US" sz="900" b="0" i="0" u="none" strike="noStrike" kern="1200" baseline="0" dirty="0" smtClean="0">
                        <a:solidFill>
                          <a:schemeClr val="accent4"/>
                        </a:solidFill>
                        <a:latin typeface="+mn-lt"/>
                        <a:ea typeface="+mn-ea"/>
                        <a:cs typeface="+mn-cs"/>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B4DAF6"/>
                    </a:solidFill>
                  </a:tcPr>
                </a:tc>
                <a:tc rowSpan="2">
                  <a:txBody>
                    <a:bodyPr/>
                    <a:lstStyle/>
                    <a:p>
                      <a:pPr marL="0" marR="0" algn="ctr">
                        <a:lnSpc>
                          <a:spcPct val="115000"/>
                        </a:lnSpc>
                        <a:spcBef>
                          <a:spcPts val="0"/>
                        </a:spcBef>
                        <a:spcAft>
                          <a:spcPts val="0"/>
                        </a:spcAft>
                      </a:pPr>
                      <a:r>
                        <a:rPr lang="en-US" sz="1200" dirty="0" smtClean="0">
                          <a:effectLst/>
                          <a:latin typeface="+mn-lt"/>
                          <a:ea typeface="Calibri"/>
                          <a:cs typeface="Times New Roman"/>
                        </a:rPr>
                        <a:t>State</a:t>
                      </a: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8F6F6"/>
                    </a:solidFill>
                  </a:tcPr>
                </a:tc>
                <a:tc>
                  <a:txBody>
                    <a:bodyPr/>
                    <a:lstStyle/>
                    <a:p>
                      <a:pPr marL="0" marR="0">
                        <a:lnSpc>
                          <a:spcPct val="115000"/>
                        </a:lnSpc>
                        <a:spcBef>
                          <a:spcPts val="0"/>
                        </a:spcBef>
                        <a:spcAft>
                          <a:spcPts val="0"/>
                        </a:spcAft>
                      </a:pPr>
                      <a:r>
                        <a:rPr lang="en-US" sz="1200" dirty="0" err="1" smtClean="0">
                          <a:effectLst/>
                          <a:latin typeface="+mn-lt"/>
                        </a:rPr>
                        <a:t>DataQuest</a:t>
                      </a:r>
                      <a:r>
                        <a:rPr lang="en-US" sz="1200" dirty="0" smtClean="0">
                          <a:effectLst/>
                          <a:latin typeface="+mn-lt"/>
                        </a:rPr>
                        <a:t> </a:t>
                      </a:r>
                      <a:r>
                        <a:rPr lang="en-US" sz="1200" dirty="0">
                          <a:effectLst/>
                          <a:latin typeface="+mn-lt"/>
                        </a:rPr>
                        <a:t>(Course Completion &amp; CTE)</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0 </a:t>
                      </a:r>
                      <a:r>
                        <a:rPr lang="en-US" sz="1200" dirty="0">
                          <a:effectLst/>
                          <a:latin typeface="+mn-lt"/>
                        </a:rPr>
                        <a:t>counts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r h="332987">
                <a:tc vMerge="1">
                  <a:txBody>
                    <a:bodyPr/>
                    <a:lstStyle/>
                    <a:p>
                      <a:endParaRPr lang="en-US"/>
                    </a:p>
                  </a:txBody>
                  <a:tcPr/>
                </a:tc>
                <a:tc vMerge="1">
                  <a:txBody>
                    <a:bodyPr/>
                    <a:lstStyle/>
                    <a:p>
                      <a:pPr marL="0" marR="0" algn="ctr">
                        <a:lnSpc>
                          <a:spcPct val="115000"/>
                        </a:lnSpc>
                        <a:spcBef>
                          <a:spcPts val="0"/>
                        </a:spcBef>
                        <a:spcAft>
                          <a:spcPts val="0"/>
                        </a:spcAft>
                      </a:pP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ea typeface="Calibri"/>
                          <a:cs typeface="Times New Roman"/>
                        </a:rPr>
                        <a:t>CA School Dashboard (CCI)</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ea typeface="Calibri"/>
                          <a:cs typeface="Times New Roman"/>
                        </a:rPr>
                        <a:t>0 counts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r h="332987">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latin typeface="+mn-lt"/>
                        </a:rPr>
                        <a:t>Federal</a:t>
                      </a: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Carl </a:t>
                      </a:r>
                      <a:r>
                        <a:rPr lang="en-US" sz="1200" dirty="0">
                          <a:effectLst/>
                          <a:latin typeface="+mn-lt"/>
                        </a:rPr>
                        <a:t>Perkins Program (CTE </a:t>
                      </a:r>
                      <a:r>
                        <a:rPr lang="en-US" sz="1200" dirty="0" smtClean="0">
                          <a:effectLst/>
                          <a:latin typeface="+mn-lt"/>
                        </a:rPr>
                        <a:t>Participants, Concentrators </a:t>
                      </a:r>
                      <a:r>
                        <a:rPr lang="en-US" sz="1200" dirty="0">
                          <a:effectLst/>
                          <a:latin typeface="+mn-lt"/>
                        </a:rPr>
                        <a:t>and Completers)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0 </a:t>
                      </a:r>
                      <a:r>
                        <a:rPr lang="en-US" sz="1200" dirty="0">
                          <a:effectLst/>
                          <a:latin typeface="+mn-lt"/>
                        </a:rPr>
                        <a:t>counts </a:t>
                      </a:r>
                      <a:r>
                        <a:rPr lang="en-US" sz="1200" dirty="0" smtClean="0">
                          <a:effectLst/>
                          <a:latin typeface="+mn-lt"/>
                        </a:rPr>
                        <a:t>&amp; </a:t>
                      </a:r>
                      <a:r>
                        <a:rPr lang="en-US" sz="1200" dirty="0">
                          <a:effectLst/>
                          <a:latin typeface="+mn-lt"/>
                        </a:rPr>
                        <a:t>grant </a:t>
                      </a:r>
                      <a:r>
                        <a:rPr lang="en-US" sz="1200" dirty="0" smtClean="0">
                          <a:effectLst/>
                          <a:latin typeface="+mn-lt"/>
                        </a:rPr>
                        <a:t>eligibility</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332987">
                <a:tc rowSpan="4">
                  <a:txBody>
                    <a:bodyPr/>
                    <a:lstStyle/>
                    <a:p>
                      <a:pPr marL="91440" indent="-91440" algn="ctr"/>
                      <a:r>
                        <a:rPr lang="en-US" sz="900" b="1" i="0" u="none" strike="noStrike" kern="1200" baseline="0" dirty="0" smtClean="0">
                          <a:solidFill>
                            <a:schemeClr val="accent4"/>
                          </a:solidFill>
                          <a:latin typeface="+mn-lt"/>
                          <a:ea typeface="+mn-ea"/>
                          <a:cs typeface="+mn-cs"/>
                        </a:rPr>
                        <a:t>EOY-2</a:t>
                      </a: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87C4F6"/>
                    </a:solidFill>
                  </a:tcPr>
                </a:tc>
                <a:tc>
                  <a:txBody>
                    <a:bodyPr/>
                    <a:lstStyle/>
                    <a:p>
                      <a:pPr marL="0" marR="0" algn="ctr">
                        <a:lnSpc>
                          <a:spcPct val="115000"/>
                        </a:lnSpc>
                        <a:spcBef>
                          <a:spcPts val="0"/>
                        </a:spcBef>
                        <a:spcAft>
                          <a:spcPts val="0"/>
                        </a:spcAft>
                      </a:pPr>
                      <a:r>
                        <a:rPr lang="en-US" sz="1200" dirty="0">
                          <a:effectLst/>
                          <a:latin typeface="+mn-lt"/>
                        </a:rPr>
                        <a:t>State</a:t>
                      </a: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8F6F6"/>
                    </a:solidFill>
                  </a:tcPr>
                </a:tc>
                <a:tc>
                  <a:txBody>
                    <a:bodyPr/>
                    <a:lstStyle/>
                    <a:p>
                      <a:pPr marL="0" marR="0">
                        <a:lnSpc>
                          <a:spcPct val="115000"/>
                        </a:lnSpc>
                        <a:spcBef>
                          <a:spcPts val="0"/>
                        </a:spcBef>
                        <a:spcAft>
                          <a:spcPts val="0"/>
                        </a:spcAft>
                      </a:pPr>
                      <a:r>
                        <a:rPr lang="en-US" sz="1200" dirty="0" err="1" smtClean="0">
                          <a:effectLst/>
                          <a:latin typeface="+mn-lt"/>
                        </a:rPr>
                        <a:t>DataQuest</a:t>
                      </a:r>
                      <a:r>
                        <a:rPr lang="en-US" sz="1200" dirty="0" smtClean="0">
                          <a:effectLst/>
                          <a:latin typeface="+mn-lt"/>
                        </a:rPr>
                        <a:t> </a:t>
                      </a:r>
                      <a:r>
                        <a:rPr lang="en-US" sz="1200" dirty="0">
                          <a:effectLst/>
                          <a:latin typeface="+mn-lt"/>
                        </a:rPr>
                        <a:t>(Programs and Homeless)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0 </a:t>
                      </a:r>
                      <a:r>
                        <a:rPr lang="en-US" sz="1200" dirty="0">
                          <a:effectLst/>
                          <a:latin typeface="+mn-lt"/>
                        </a:rPr>
                        <a:t>counts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r h="385572">
                <a:tc vMerge="1">
                  <a:txBody>
                    <a:bodyPr/>
                    <a:lstStyle/>
                    <a:p>
                      <a:endParaRPr lang="en-US"/>
                    </a:p>
                  </a:txBody>
                  <a:tcPr/>
                </a:tc>
                <a:tc rowSpan="3">
                  <a:txBody>
                    <a:bodyPr/>
                    <a:lstStyle/>
                    <a:p>
                      <a:pPr marL="0" marR="0" algn="ctr">
                        <a:lnSpc>
                          <a:spcPct val="115000"/>
                        </a:lnSpc>
                        <a:spcBef>
                          <a:spcPts val="0"/>
                        </a:spcBef>
                        <a:spcAft>
                          <a:spcPts val="0"/>
                        </a:spcAft>
                      </a:pPr>
                      <a:r>
                        <a:rPr lang="en-US" sz="1200" dirty="0">
                          <a:effectLst/>
                          <a:latin typeface="+mn-lt"/>
                        </a:rPr>
                        <a:t>Federal</a:t>
                      </a: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Elementary and Secondary Education Act (ESEA) Title 1, Part A Neglected</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ea typeface="Times New Roman" panose="02020603050405020304" pitchFamily="18" charset="0"/>
                          <a:cs typeface="Times New Roman" panose="02020603050405020304" pitchFamily="18" charset="0"/>
                        </a:rPr>
                        <a:t>0 </a:t>
                      </a:r>
                      <a:r>
                        <a:rPr lang="en-US" sz="1200" dirty="0">
                          <a:effectLst/>
                          <a:latin typeface="+mn-lt"/>
                          <a:ea typeface="Times New Roman" panose="02020603050405020304" pitchFamily="18" charset="0"/>
                          <a:cs typeface="Times New Roman" panose="02020603050405020304" pitchFamily="18" charset="0"/>
                        </a:rPr>
                        <a:t>counts &amp; grant eligibility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5"/>
                  </a:ext>
                </a:extLst>
              </a:tr>
              <a:tr h="33298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EDEN (Education Data Exchange Network) Reporting</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0 counts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6"/>
                  </a:ext>
                </a:extLst>
              </a:tr>
              <a:tr h="33298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NCLB Consolidated State Performance Report (CSPR)</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0 counts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7"/>
                  </a:ext>
                </a:extLst>
              </a:tr>
              <a:tr h="332987">
                <a:tc rowSpan="7">
                  <a:txBody>
                    <a:bodyPr/>
                    <a:lstStyle/>
                    <a:p>
                      <a:pPr marL="0" marR="0" algn="ctr">
                        <a:lnSpc>
                          <a:spcPct val="115000"/>
                        </a:lnSpc>
                        <a:spcBef>
                          <a:spcPts val="0"/>
                        </a:spcBef>
                        <a:spcAft>
                          <a:spcPts val="0"/>
                        </a:spcAft>
                      </a:pPr>
                      <a:r>
                        <a:rPr lang="en-US" sz="900" dirty="0" smtClean="0">
                          <a:solidFill>
                            <a:schemeClr val="accent4"/>
                          </a:solidFill>
                          <a:effectLst/>
                          <a:latin typeface="+mn-lt"/>
                        </a:rPr>
                        <a:t>EOY-3</a:t>
                      </a: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8AAEF6"/>
                    </a:solidFill>
                  </a:tcPr>
                </a:tc>
                <a:tc rowSpan="2">
                  <a:txBody>
                    <a:bodyPr/>
                    <a:lstStyle/>
                    <a:p>
                      <a:pPr marL="0" marR="0" algn="ctr">
                        <a:lnSpc>
                          <a:spcPct val="115000"/>
                        </a:lnSpc>
                        <a:spcBef>
                          <a:spcPts val="0"/>
                        </a:spcBef>
                        <a:spcAft>
                          <a:spcPts val="0"/>
                        </a:spcAft>
                      </a:pPr>
                      <a:r>
                        <a:rPr lang="en-US" sz="1200" dirty="0">
                          <a:effectLst/>
                          <a:latin typeface="+mn-lt"/>
                        </a:rPr>
                        <a:t>State</a:t>
                      </a: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smtClean="0">
                          <a:effectLst/>
                          <a:latin typeface="+mn-lt"/>
                        </a:rPr>
                        <a:t>DataQuest</a:t>
                      </a:r>
                      <a:r>
                        <a:rPr lang="en-US" sz="1200" dirty="0" smtClean="0">
                          <a:effectLst/>
                          <a:latin typeface="+mn-lt"/>
                        </a:rPr>
                        <a:t> </a:t>
                      </a:r>
                      <a:r>
                        <a:rPr lang="en-US" sz="1200" dirty="0">
                          <a:effectLst/>
                          <a:latin typeface="+mn-lt"/>
                        </a:rPr>
                        <a:t>(</a:t>
                      </a:r>
                      <a:r>
                        <a:rPr lang="en-US" sz="1200" dirty="0" smtClean="0">
                          <a:effectLst/>
                          <a:latin typeface="+mn-lt"/>
                        </a:rPr>
                        <a:t>Discipline, Chronic Absenteeism)</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0 </a:t>
                      </a:r>
                      <a:r>
                        <a:rPr lang="en-US" sz="1200" dirty="0">
                          <a:effectLst/>
                          <a:latin typeface="+mn-lt"/>
                        </a:rPr>
                        <a:t>counts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8"/>
                  </a:ext>
                </a:extLst>
              </a:tr>
              <a:tr h="332987">
                <a:tc vMerge="1">
                  <a:txBody>
                    <a:bodyPr/>
                    <a:lstStyle/>
                    <a:p>
                      <a:endParaRPr lang="en-US"/>
                    </a:p>
                  </a:txBody>
                  <a:tcPr/>
                </a:tc>
                <a:tc vMerge="1">
                  <a:txBody>
                    <a:bodyPr/>
                    <a:lstStyle/>
                    <a:p>
                      <a:pPr marL="0" marR="0" algn="ctr">
                        <a:lnSpc>
                          <a:spcPct val="115000"/>
                        </a:lnSpc>
                        <a:spcBef>
                          <a:spcPts val="0"/>
                        </a:spcBef>
                        <a:spcAft>
                          <a:spcPts val="0"/>
                        </a:spcAft>
                      </a:pP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ea typeface="Calibri"/>
                          <a:cs typeface="Times New Roman"/>
                        </a:rPr>
                        <a:t>CA School Dashboard (Chronic</a:t>
                      </a:r>
                      <a:r>
                        <a:rPr lang="en-US" sz="1200" baseline="0" dirty="0" smtClean="0">
                          <a:effectLst/>
                          <a:latin typeface="+mn-lt"/>
                          <a:ea typeface="Calibri"/>
                          <a:cs typeface="Times New Roman"/>
                        </a:rPr>
                        <a:t> Absenteeism)</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ea typeface="Calibri"/>
                          <a:cs typeface="Times New Roman"/>
                        </a:rPr>
                        <a:t>0 counts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76651905"/>
                  </a:ext>
                </a:extLst>
              </a:tr>
              <a:tr h="332987">
                <a:tc vMerge="1">
                  <a:txBody>
                    <a:bodyPr/>
                    <a:lstStyle/>
                    <a:p>
                      <a:endParaRPr lang="en-US"/>
                    </a:p>
                  </a:txBody>
                  <a:tcPr/>
                </a:tc>
                <a:tc rowSpan="5">
                  <a:txBody>
                    <a:bodyPr/>
                    <a:lstStyle/>
                    <a:p>
                      <a:pPr marL="0" marR="0" algn="ctr">
                        <a:lnSpc>
                          <a:spcPct val="115000"/>
                        </a:lnSpc>
                        <a:spcBef>
                          <a:spcPts val="0"/>
                        </a:spcBef>
                        <a:spcAft>
                          <a:spcPts val="0"/>
                        </a:spcAft>
                      </a:pPr>
                      <a:r>
                        <a:rPr lang="en-US" sz="1200" dirty="0">
                          <a:effectLst/>
                          <a:latin typeface="+mn-lt"/>
                        </a:rPr>
                        <a:t>Federal</a:t>
                      </a: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NCLB </a:t>
                      </a:r>
                      <a:r>
                        <a:rPr lang="en-US" sz="1200" dirty="0">
                          <a:effectLst/>
                          <a:latin typeface="+mn-lt"/>
                        </a:rPr>
                        <a:t>Consolidated State Performance Report (CSPR)</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0 </a:t>
                      </a:r>
                      <a:r>
                        <a:rPr lang="en-US" sz="1200" dirty="0">
                          <a:effectLst/>
                          <a:latin typeface="+mn-lt"/>
                        </a:rPr>
                        <a:t>counts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9"/>
                  </a:ext>
                </a:extLst>
              </a:tr>
              <a:tr h="33298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rPr>
                        <a:t>Individuals with Disabilities Education Act (IDEA)</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a:t>
                      </a:r>
                      <a:r>
                        <a:rPr lang="en-US" sz="1200" dirty="0" smtClean="0">
                          <a:effectLst/>
                        </a:rPr>
                        <a:t>counts</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780293252"/>
                  </a:ext>
                </a:extLst>
              </a:tr>
              <a:tr h="33298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smtClean="0">
                          <a:effectLst/>
                          <a:latin typeface="+mn-lt"/>
                        </a:rPr>
                        <a:t>NCLB </a:t>
                      </a:r>
                      <a:r>
                        <a:rPr lang="en-US" sz="1200" dirty="0">
                          <a:effectLst/>
                          <a:latin typeface="+mn-lt"/>
                        </a:rPr>
                        <a:t>Title IX - At Risk/Persistently Dangerous Schools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0 </a:t>
                      </a:r>
                      <a:r>
                        <a:rPr lang="en-US" sz="1200" dirty="0">
                          <a:effectLst/>
                          <a:latin typeface="+mn-lt"/>
                        </a:rPr>
                        <a:t>counts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33298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smtClean="0">
                          <a:effectLst/>
                          <a:latin typeface="+mn-lt"/>
                        </a:rPr>
                        <a:t>ESEA </a:t>
                      </a:r>
                      <a:r>
                        <a:rPr lang="en-US" sz="1200" dirty="0">
                          <a:effectLst/>
                          <a:latin typeface="+mn-lt"/>
                        </a:rPr>
                        <a:t>Title IV, Part A, Subpart 3, Section 4141 (e) - Firearm Offenses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0 </a:t>
                      </a:r>
                      <a:r>
                        <a:rPr lang="en-US" sz="1200" dirty="0">
                          <a:effectLst/>
                          <a:latin typeface="+mn-lt"/>
                        </a:rPr>
                        <a:t>counts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r h="332987">
                <a:tc vMerge="1">
                  <a:txBody>
                    <a:bodyPr/>
                    <a:lstStyle/>
                    <a:p>
                      <a:pPr marL="0" marR="0" algn="ctr">
                        <a:lnSpc>
                          <a:spcPct val="115000"/>
                        </a:lnSpc>
                        <a:spcBef>
                          <a:spcPts val="0"/>
                        </a:spcBef>
                        <a:spcAft>
                          <a:spcPts val="0"/>
                        </a:spcAft>
                      </a:pPr>
                      <a:endParaRPr lang="en-US" sz="1100" dirty="0" smtClean="0">
                        <a:solidFill>
                          <a:schemeClr val="tx1"/>
                        </a:solidFill>
                        <a:effectLst/>
                        <a:latin typeface="+mn-lt"/>
                      </a:endParaRPr>
                    </a:p>
                  </a:txBody>
                  <a:tcPr marL="37368" marR="3736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8AAEF6"/>
                    </a:solidFill>
                  </a:tcPr>
                </a:tc>
                <a:tc vMerge="1">
                  <a:txBody>
                    <a:bodyPr/>
                    <a:lstStyle/>
                    <a:p>
                      <a:pPr marL="0" marR="0" algn="ctr">
                        <a:lnSpc>
                          <a:spcPct val="115000"/>
                        </a:lnSpc>
                        <a:spcBef>
                          <a:spcPts val="0"/>
                        </a:spcBef>
                        <a:spcAft>
                          <a:spcPts val="0"/>
                        </a:spcAft>
                      </a:pP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Gun Free Schools Act Annual Survey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0 counts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7" name="Title 1"/>
          <p:cNvSpPr txBox="1">
            <a:spLocks/>
          </p:cNvSpPr>
          <p:nvPr/>
        </p:nvSpPr>
        <p:spPr bwMode="auto">
          <a:xfrm>
            <a:off x="304800" y="76200"/>
            <a:ext cx="6019800" cy="62865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normAutofit/>
          </a:bodyPr>
          <a:lstStyle>
            <a:lvl1pPr algn="l" rtl="0" eaLnBrk="1" fontAlgn="base" hangingPunct="1">
              <a:lnSpc>
                <a:spcPct val="90000"/>
              </a:lnSpc>
              <a:spcBef>
                <a:spcPct val="0"/>
              </a:spcBef>
              <a:spcAft>
                <a:spcPct val="0"/>
              </a:spcAft>
              <a:defRPr sz="2100" b="1">
                <a:solidFill>
                  <a:srgbClr val="663300"/>
                </a:solidFill>
                <a:latin typeface="+mj-lt"/>
                <a:ea typeface="+mj-ea"/>
                <a:cs typeface="+mj-cs"/>
              </a:defRPr>
            </a:lvl1pPr>
            <a:lvl2pPr algn="l" rtl="0" eaLnBrk="1" fontAlgn="base" hangingPunct="1">
              <a:lnSpc>
                <a:spcPct val="90000"/>
              </a:lnSpc>
              <a:spcBef>
                <a:spcPct val="0"/>
              </a:spcBef>
              <a:spcAft>
                <a:spcPct val="0"/>
              </a:spcAft>
              <a:defRPr sz="2100" b="1">
                <a:solidFill>
                  <a:srgbClr val="663300"/>
                </a:solidFill>
                <a:latin typeface="Arial" charset="0"/>
              </a:defRPr>
            </a:lvl2pPr>
            <a:lvl3pPr algn="l" rtl="0" eaLnBrk="1" fontAlgn="base" hangingPunct="1">
              <a:lnSpc>
                <a:spcPct val="90000"/>
              </a:lnSpc>
              <a:spcBef>
                <a:spcPct val="0"/>
              </a:spcBef>
              <a:spcAft>
                <a:spcPct val="0"/>
              </a:spcAft>
              <a:defRPr sz="2100" b="1">
                <a:solidFill>
                  <a:srgbClr val="663300"/>
                </a:solidFill>
                <a:latin typeface="Arial" charset="0"/>
              </a:defRPr>
            </a:lvl3pPr>
            <a:lvl4pPr algn="l" rtl="0" eaLnBrk="1" fontAlgn="base" hangingPunct="1">
              <a:lnSpc>
                <a:spcPct val="90000"/>
              </a:lnSpc>
              <a:spcBef>
                <a:spcPct val="0"/>
              </a:spcBef>
              <a:spcAft>
                <a:spcPct val="0"/>
              </a:spcAft>
              <a:defRPr sz="2100" b="1">
                <a:solidFill>
                  <a:srgbClr val="663300"/>
                </a:solidFill>
                <a:latin typeface="Arial" charset="0"/>
              </a:defRPr>
            </a:lvl4pPr>
            <a:lvl5pPr algn="l" rtl="0" eaLnBrk="1" fontAlgn="base" hangingPunct="1">
              <a:lnSpc>
                <a:spcPct val="90000"/>
              </a:lnSpc>
              <a:spcBef>
                <a:spcPct val="0"/>
              </a:spcBef>
              <a:spcAft>
                <a:spcPct val="0"/>
              </a:spcAft>
              <a:defRPr sz="2100" b="1">
                <a:solidFill>
                  <a:srgbClr val="663300"/>
                </a:solidFill>
                <a:latin typeface="Arial" charset="0"/>
              </a:defRPr>
            </a:lvl5pPr>
            <a:lvl6pPr marL="342900" algn="l" rtl="0" eaLnBrk="1" fontAlgn="base" hangingPunct="1">
              <a:lnSpc>
                <a:spcPct val="90000"/>
              </a:lnSpc>
              <a:spcBef>
                <a:spcPct val="0"/>
              </a:spcBef>
              <a:spcAft>
                <a:spcPct val="0"/>
              </a:spcAft>
              <a:defRPr sz="2100" b="1">
                <a:solidFill>
                  <a:srgbClr val="663300"/>
                </a:solidFill>
                <a:latin typeface="Arial" charset="0"/>
              </a:defRPr>
            </a:lvl6pPr>
            <a:lvl7pPr marL="685800" algn="l" rtl="0" eaLnBrk="1" fontAlgn="base" hangingPunct="1">
              <a:lnSpc>
                <a:spcPct val="90000"/>
              </a:lnSpc>
              <a:spcBef>
                <a:spcPct val="0"/>
              </a:spcBef>
              <a:spcAft>
                <a:spcPct val="0"/>
              </a:spcAft>
              <a:defRPr sz="2100" b="1">
                <a:solidFill>
                  <a:srgbClr val="663300"/>
                </a:solidFill>
                <a:latin typeface="Arial" charset="0"/>
              </a:defRPr>
            </a:lvl7pPr>
            <a:lvl8pPr marL="1028700" algn="l" rtl="0" eaLnBrk="1" fontAlgn="base" hangingPunct="1">
              <a:lnSpc>
                <a:spcPct val="90000"/>
              </a:lnSpc>
              <a:spcBef>
                <a:spcPct val="0"/>
              </a:spcBef>
              <a:spcAft>
                <a:spcPct val="0"/>
              </a:spcAft>
              <a:defRPr sz="2100" b="1">
                <a:solidFill>
                  <a:srgbClr val="663300"/>
                </a:solidFill>
                <a:latin typeface="Arial" charset="0"/>
              </a:defRPr>
            </a:lvl8pPr>
            <a:lvl9pPr marL="1371600" algn="l" rtl="0" eaLnBrk="1" fontAlgn="base" hangingPunct="1">
              <a:lnSpc>
                <a:spcPct val="90000"/>
              </a:lnSpc>
              <a:spcBef>
                <a:spcPct val="0"/>
              </a:spcBef>
              <a:spcAft>
                <a:spcPct val="0"/>
              </a:spcAft>
              <a:defRPr sz="2100" b="1">
                <a:solidFill>
                  <a:srgbClr val="663300"/>
                </a:solidFill>
                <a:latin typeface="Arial" charset="0"/>
              </a:defRPr>
            </a:lvl9pPr>
          </a:lstStyle>
          <a:p>
            <a:r>
              <a:rPr lang="en-US" kern="0" smtClean="0">
                <a:solidFill>
                  <a:schemeClr val="accent4"/>
                </a:solidFill>
              </a:rPr>
              <a:t>How Certified CALPADS Data are Used</a:t>
            </a:r>
            <a:endParaRPr lang="en-US" kern="0" dirty="0"/>
          </a:p>
        </p:txBody>
      </p:sp>
      <p:sp>
        <p:nvSpPr>
          <p:cNvPr id="2" name="Footer Placeholder 1"/>
          <p:cNvSpPr>
            <a:spLocks noGrp="1"/>
          </p:cNvSpPr>
          <p:nvPr>
            <p:ph type="ftr" sz="quarter" idx="11"/>
          </p:nvPr>
        </p:nvSpPr>
        <p:spPr/>
        <p:txBody>
          <a:bodyPr/>
          <a:lstStyle/>
          <a:p>
            <a:r>
              <a:rPr lang="en-US" smtClean="0"/>
              <a:t>State Reporting Overview for Administrators V4.0, 6/2017</a:t>
            </a:r>
            <a:endParaRPr lang="en-US"/>
          </a:p>
        </p:txBody>
      </p:sp>
      <p:sp>
        <p:nvSpPr>
          <p:cNvPr id="3" name="Slide Number Placeholder 2"/>
          <p:cNvSpPr>
            <a:spLocks noGrp="1"/>
          </p:cNvSpPr>
          <p:nvPr>
            <p:ph type="sldNum" sz="quarter" idx="12"/>
          </p:nvPr>
        </p:nvSpPr>
        <p:spPr/>
        <p:txBody>
          <a:bodyPr/>
          <a:lstStyle/>
          <a:p>
            <a:fld id="{84E91884-CAC6-40C5-8951-05CEBB3430F4}" type="slidenum">
              <a:rPr lang="en-US" smtClean="0"/>
              <a:pPr/>
              <a:t>23</a:t>
            </a:fld>
            <a:endParaRPr lang="en-US"/>
          </a:p>
        </p:txBody>
      </p:sp>
    </p:spTree>
    <p:extLst>
      <p:ext uri="{BB962C8B-B14F-4D97-AF65-F5344CB8AC3E}">
        <p14:creationId xmlns:p14="http://schemas.microsoft.com/office/powerpoint/2010/main" val="881319110"/>
      </p:ext>
    </p:extLst>
  </p:cSld>
  <p:clrMapOvr>
    <a:masterClrMapping/>
  </p:clrMapOvr>
  <mc:AlternateContent xmlns:mc="http://schemas.openxmlformats.org/markup-compatibility/2006" xmlns:p14="http://schemas.microsoft.com/office/powerpoint/2010/main">
    <mc:Choice Requires="p14">
      <p:transition spd="slow" p14:dur="2000" advTm="7719"/>
    </mc:Choice>
    <mc:Fallback xmlns="">
      <p:transition spd="slow" advTm="771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p:cNvGraphicFramePr>
          <p:nvPr>
            <p:extLst>
              <p:ext uri="{D42A27DB-BD31-4B8C-83A1-F6EECF244321}">
                <p14:modId xmlns:p14="http://schemas.microsoft.com/office/powerpoint/2010/main" val="263801262"/>
              </p:ext>
            </p:extLst>
          </p:nvPr>
        </p:nvGraphicFramePr>
        <p:xfrm>
          <a:off x="396240" y="1182624"/>
          <a:ext cx="8528538" cy="3914847"/>
        </p:xfrm>
        <a:graphic>
          <a:graphicData uri="http://schemas.openxmlformats.org/drawingml/2006/table">
            <a:tbl>
              <a:tblPr firstRow="1" firstCol="1" bandRow="1">
                <a:tableStyleId>{5C22544A-7EE6-4342-B048-85BDC9FD1C3A}</a:tableStyleId>
              </a:tblPr>
              <a:tblGrid>
                <a:gridCol w="1327639">
                  <a:extLst>
                    <a:ext uri="{9D8B030D-6E8A-4147-A177-3AD203B41FA5}">
                      <a16:colId xmlns:a16="http://schemas.microsoft.com/office/drawing/2014/main" val="20000"/>
                    </a:ext>
                  </a:extLst>
                </a:gridCol>
                <a:gridCol w="1028701">
                  <a:extLst>
                    <a:ext uri="{9D8B030D-6E8A-4147-A177-3AD203B41FA5}">
                      <a16:colId xmlns:a16="http://schemas.microsoft.com/office/drawing/2014/main" val="20001"/>
                    </a:ext>
                  </a:extLst>
                </a:gridCol>
                <a:gridCol w="4343398">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227692">
                <a:tc>
                  <a:txBody>
                    <a:bodyPr/>
                    <a:lstStyle/>
                    <a:p>
                      <a:pPr marL="0" marR="0" algn="ctr">
                        <a:lnSpc>
                          <a:spcPct val="115000"/>
                        </a:lnSpc>
                        <a:spcBef>
                          <a:spcPts val="0"/>
                        </a:spcBef>
                        <a:spcAft>
                          <a:spcPts val="0"/>
                        </a:spcAft>
                      </a:pPr>
                      <a:r>
                        <a:rPr lang="en-US" sz="1050" dirty="0">
                          <a:solidFill>
                            <a:srgbClr val="002060"/>
                          </a:solidFill>
                          <a:effectLst/>
                        </a:rPr>
                        <a:t>Annual Submission</a:t>
                      </a:r>
                      <a:endParaRPr lang="en-US" sz="1050" dirty="0">
                        <a:solidFill>
                          <a:srgbClr val="002060"/>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2060"/>
                          </a:solidFill>
                          <a:effectLst/>
                        </a:rPr>
                        <a:t>State or Federal</a:t>
                      </a:r>
                      <a:endParaRPr lang="en-US" sz="1050">
                        <a:solidFill>
                          <a:srgbClr val="002060"/>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State/Federal Data Usage</a:t>
                      </a:r>
                      <a:endParaRPr lang="en-US" sz="1050" dirty="0">
                        <a:solidFill>
                          <a:srgbClr val="002060"/>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LEA Impact if Not Certified</a:t>
                      </a:r>
                      <a:endParaRPr lang="en-US" sz="1050" dirty="0">
                        <a:solidFill>
                          <a:srgbClr val="002060"/>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630579">
                <a:tc rowSpan="4">
                  <a:txBody>
                    <a:bodyPr/>
                    <a:lstStyle/>
                    <a:p>
                      <a:pPr marL="0" marR="0" algn="ctr">
                        <a:lnSpc>
                          <a:spcPct val="115000"/>
                        </a:lnSpc>
                        <a:spcBef>
                          <a:spcPts val="0"/>
                        </a:spcBef>
                        <a:spcAft>
                          <a:spcPts val="0"/>
                        </a:spcAft>
                      </a:pPr>
                      <a:r>
                        <a:rPr lang="en-US" sz="1150" dirty="0" smtClean="0">
                          <a:solidFill>
                            <a:schemeClr val="bg1"/>
                          </a:solidFill>
                          <a:effectLst/>
                        </a:rPr>
                        <a:t>Accountability</a:t>
                      </a:r>
                      <a:endParaRPr lang="en-US" sz="1150" dirty="0">
                        <a:solidFill>
                          <a:schemeClr val="bg1"/>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7767EF"/>
                    </a:solidFill>
                  </a:tcPr>
                </a:tc>
                <a:tc>
                  <a:txBody>
                    <a:bodyPr/>
                    <a:lstStyle/>
                    <a:p>
                      <a:pPr marL="0" marR="0" algn="ctr">
                        <a:lnSpc>
                          <a:spcPct val="115000"/>
                        </a:lnSpc>
                        <a:spcBef>
                          <a:spcPts val="0"/>
                        </a:spcBef>
                        <a:spcAft>
                          <a:spcPts val="0"/>
                        </a:spcAft>
                      </a:pPr>
                      <a:r>
                        <a:rPr lang="en-US" sz="1200" dirty="0">
                          <a:effectLst/>
                        </a:rPr>
                        <a:t>State</a:t>
                      </a:r>
                      <a:endParaRPr lang="en-US" sz="1200" dirty="0">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8F6F6"/>
                    </a:solidFill>
                  </a:tcPr>
                </a:tc>
                <a:tc>
                  <a:txBody>
                    <a:bodyPr/>
                    <a:lstStyle/>
                    <a:p>
                      <a:pPr marL="0" marR="0">
                        <a:lnSpc>
                          <a:spcPct val="115000"/>
                        </a:lnSpc>
                        <a:spcBef>
                          <a:spcPts val="0"/>
                        </a:spcBef>
                        <a:spcAft>
                          <a:spcPts val="0"/>
                        </a:spcAft>
                      </a:pPr>
                      <a:r>
                        <a:rPr lang="en-US" sz="1200" dirty="0">
                          <a:effectLst/>
                        </a:rPr>
                        <a:t>School Accountability Report Card (SARC)</a:t>
                      </a:r>
                      <a:endParaRPr lang="en-US" sz="1200" dirty="0">
                        <a:effectLst/>
                        <a:latin typeface="Calibri"/>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5">
                  <a:txBody>
                    <a:bodyPr/>
                    <a:lstStyle/>
                    <a:p>
                      <a:pPr marL="0" marR="0">
                        <a:lnSpc>
                          <a:spcPct val="115000"/>
                        </a:lnSpc>
                        <a:spcBef>
                          <a:spcPts val="0"/>
                        </a:spcBef>
                        <a:spcAft>
                          <a:spcPts val="0"/>
                        </a:spcAft>
                      </a:pPr>
                      <a:r>
                        <a:rPr lang="en-US" sz="1350" kern="1200" dirty="0" smtClean="0">
                          <a:solidFill>
                            <a:schemeClr val="dk1"/>
                          </a:solidFill>
                          <a:effectLst/>
                          <a:latin typeface="+mn-lt"/>
                          <a:ea typeface="+mn-ea"/>
                          <a:cs typeface="+mn-cs"/>
                        </a:rPr>
                        <a:t>Data are pulled from the ODS at announced times and used for these purposes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r h="630579">
                <a:tc vMerge="1">
                  <a:txBody>
                    <a:bodyPr/>
                    <a:lstStyle/>
                    <a:p>
                      <a:pPr marL="0" marR="0" algn="ctr">
                        <a:lnSpc>
                          <a:spcPct val="115000"/>
                        </a:lnSpc>
                        <a:spcBef>
                          <a:spcPts val="0"/>
                        </a:spcBef>
                        <a:spcAft>
                          <a:spcPts val="0"/>
                        </a:spcAft>
                      </a:pPr>
                      <a:endParaRPr lang="en-US" sz="1100" dirty="0">
                        <a:solidFill>
                          <a:srgbClr val="002060"/>
                        </a:solidFill>
                        <a:effectLst/>
                        <a:latin typeface="Calibri"/>
                        <a:ea typeface="Calibri"/>
                        <a:cs typeface="Times New Roman"/>
                      </a:endParaRPr>
                    </a:p>
                  </a:txBody>
                  <a:tcPr marL="37368" marR="3736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7767EF"/>
                    </a:solidFill>
                  </a:tcPr>
                </a:tc>
                <a:tc rowSpan="3">
                  <a:txBody>
                    <a:bodyPr/>
                    <a:lstStyle/>
                    <a:p>
                      <a:pPr marL="0" marR="0" algn="ctr">
                        <a:lnSpc>
                          <a:spcPct val="115000"/>
                        </a:lnSpc>
                        <a:spcBef>
                          <a:spcPts val="0"/>
                        </a:spcBef>
                        <a:spcAft>
                          <a:spcPts val="0"/>
                        </a:spcAft>
                      </a:pPr>
                      <a:r>
                        <a:rPr lang="en-US" sz="1200" kern="1200" dirty="0" smtClean="0">
                          <a:solidFill>
                            <a:schemeClr val="dk1"/>
                          </a:solidFill>
                          <a:effectLst/>
                          <a:latin typeface="+mn-lt"/>
                          <a:ea typeface="+mn-ea"/>
                          <a:cs typeface="+mn-cs"/>
                        </a:rPr>
                        <a:t>Federal</a:t>
                      </a:r>
                      <a:endParaRPr lang="en-US" sz="1200" kern="1200" dirty="0">
                        <a:solidFill>
                          <a:schemeClr val="dk1"/>
                        </a:solidFill>
                        <a:effectLst/>
                        <a:latin typeface="+mn-lt"/>
                        <a:ea typeface="+mn-ea"/>
                        <a:cs typeface="+mn-cs"/>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dk1"/>
                          </a:solidFill>
                          <a:effectLst/>
                          <a:latin typeface="+mn-lt"/>
                          <a:ea typeface="+mn-ea"/>
                          <a:cs typeface="+mn-cs"/>
                        </a:rPr>
                        <a:t>Calculating the four-year graduation cohort rate used in the Adequate Yearly Progress (AYP) accountability measure.</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37368" marR="37368"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630579">
                <a:tc vMerge="1">
                  <a:txBody>
                    <a:bodyPr/>
                    <a:lstStyle/>
                    <a:p>
                      <a:pPr marL="0" marR="0" algn="ctr">
                        <a:lnSpc>
                          <a:spcPct val="115000"/>
                        </a:lnSpc>
                        <a:spcBef>
                          <a:spcPts val="0"/>
                        </a:spcBef>
                        <a:spcAft>
                          <a:spcPts val="0"/>
                        </a:spcAft>
                      </a:pPr>
                      <a:endParaRPr lang="en-US" sz="1150" dirty="0">
                        <a:solidFill>
                          <a:schemeClr val="bg1"/>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7767EF"/>
                    </a:solidFill>
                  </a:tcPr>
                </a:tc>
                <a:tc vMerge="1">
                  <a:txBody>
                    <a:bodyPr/>
                    <a:lstStyle/>
                    <a:p>
                      <a:pPr marL="0" marR="0" algn="ctr">
                        <a:lnSpc>
                          <a:spcPct val="115000"/>
                        </a:lnSpc>
                        <a:spcBef>
                          <a:spcPts val="0"/>
                        </a:spcBef>
                        <a:spcAft>
                          <a:spcPts val="0"/>
                        </a:spcAft>
                      </a:pPr>
                      <a:endParaRPr lang="en-US" sz="1200" dirty="0">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dk1"/>
                          </a:solidFill>
                          <a:effectLst/>
                          <a:latin typeface="+mn-lt"/>
                          <a:ea typeface="+mn-ea"/>
                          <a:cs typeface="+mn-cs"/>
                        </a:rPr>
                        <a:t>Determining which students were continuously enrolled at the school or local educational agency (LEA), and which student test scores to “roll back” from an alternative education program (AEP) to the original school or LEA.</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pPr marL="0" marR="0">
                        <a:lnSpc>
                          <a:spcPct val="115000"/>
                        </a:lnSpc>
                        <a:spcBef>
                          <a:spcPts val="0"/>
                        </a:spcBef>
                        <a:spcAft>
                          <a:spcPts val="0"/>
                        </a:spcAft>
                      </a:pP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r h="630579">
                <a:tc vMerge="1">
                  <a:txBody>
                    <a:bodyPr/>
                    <a:lstStyle/>
                    <a:p>
                      <a:pPr marL="0" marR="0" algn="ctr">
                        <a:lnSpc>
                          <a:spcPct val="115000"/>
                        </a:lnSpc>
                        <a:spcBef>
                          <a:spcPts val="0"/>
                        </a:spcBef>
                        <a:spcAft>
                          <a:spcPts val="0"/>
                        </a:spcAft>
                      </a:pPr>
                      <a:endParaRPr lang="en-US" sz="1150" dirty="0">
                        <a:solidFill>
                          <a:schemeClr val="bg1"/>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7767EF"/>
                    </a:solidFill>
                  </a:tcPr>
                </a:tc>
                <a:tc vMerge="1">
                  <a:txBody>
                    <a:bodyPr/>
                    <a:lstStyle/>
                    <a:p>
                      <a:pPr marL="0" marR="0" algn="ctr">
                        <a:lnSpc>
                          <a:spcPct val="115000"/>
                        </a:lnSpc>
                        <a:spcBef>
                          <a:spcPts val="0"/>
                        </a:spcBef>
                        <a:spcAft>
                          <a:spcPts val="0"/>
                        </a:spcAft>
                      </a:pPr>
                      <a:endParaRPr lang="en-US" sz="1200" dirty="0">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dk1"/>
                          </a:solidFill>
                          <a:effectLst/>
                          <a:latin typeface="+mn-lt"/>
                          <a:ea typeface="+mn-ea"/>
                          <a:cs typeface="+mn-cs"/>
                        </a:rPr>
                        <a:t>Determining which students were enrolled in a U.S. school for five or more years for the purpose of calculating Annual Measurable Achievement Objectives (AMAOs).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pPr marL="0" marR="0">
                        <a:lnSpc>
                          <a:spcPct val="115000"/>
                        </a:lnSpc>
                        <a:spcBef>
                          <a:spcPts val="0"/>
                        </a:spcBef>
                        <a:spcAft>
                          <a:spcPts val="0"/>
                        </a:spcAft>
                      </a:pP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5"/>
                  </a:ext>
                </a:extLst>
              </a:tr>
              <a:tr h="630579">
                <a:tc>
                  <a:txBody>
                    <a:bodyPr/>
                    <a:lstStyle/>
                    <a:p>
                      <a:pPr marL="0" marR="0" algn="ctr">
                        <a:lnSpc>
                          <a:spcPct val="115000"/>
                        </a:lnSpc>
                        <a:spcBef>
                          <a:spcPts val="0"/>
                        </a:spcBef>
                        <a:spcAft>
                          <a:spcPts val="0"/>
                        </a:spcAft>
                      </a:pPr>
                      <a:r>
                        <a:rPr lang="en-US" sz="1150" b="1" kern="1200" dirty="0">
                          <a:solidFill>
                            <a:schemeClr val="bg1"/>
                          </a:solidFill>
                          <a:effectLst/>
                          <a:latin typeface="+mn-lt"/>
                          <a:ea typeface="+mn-ea"/>
                          <a:cs typeface="+mn-cs"/>
                        </a:rPr>
                        <a:t>Assessments</a:t>
                      </a:r>
                    </a:p>
                  </a:txBody>
                  <a:tcPr marL="18415" marR="18415" marT="18415" marB="1841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7767EF"/>
                    </a:solidFill>
                  </a:tcPr>
                </a:tc>
                <a:tc>
                  <a:txBody>
                    <a:bodyPr/>
                    <a:lstStyle/>
                    <a:p>
                      <a:pPr marL="0" marR="0" algn="ctr">
                        <a:lnSpc>
                          <a:spcPct val="115000"/>
                        </a:lnSpc>
                        <a:spcBef>
                          <a:spcPts val="0"/>
                        </a:spcBef>
                        <a:spcAft>
                          <a:spcPts val="0"/>
                        </a:spcAft>
                      </a:pPr>
                      <a:r>
                        <a:rPr lang="en-US" sz="1200" kern="1200" dirty="0">
                          <a:solidFill>
                            <a:schemeClr val="dk1"/>
                          </a:solidFill>
                          <a:effectLst/>
                          <a:latin typeface="+mn-lt"/>
                          <a:ea typeface="+mn-ea"/>
                          <a:cs typeface="+mn-cs"/>
                        </a:rPr>
                        <a:t>State</a:t>
                      </a:r>
                    </a:p>
                  </a:txBody>
                  <a:tcPr marL="18415" marR="18415" marT="18415" marB="1841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dk1"/>
                          </a:solidFill>
                          <a:effectLst/>
                          <a:latin typeface="+mn-lt"/>
                          <a:ea typeface="+mn-ea"/>
                          <a:cs typeface="+mn-cs"/>
                        </a:rPr>
                        <a:t>Registering students for the California Assessment of Student Performance and Progress (CAASPP)</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pPr marL="0" marR="0">
                        <a:lnSpc>
                          <a:spcPct val="115000"/>
                        </a:lnSpc>
                        <a:spcBef>
                          <a:spcPts val="0"/>
                        </a:spcBef>
                        <a:spcAft>
                          <a:spcPts val="0"/>
                        </a:spcAft>
                      </a:pP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Title 1"/>
          <p:cNvSpPr>
            <a:spLocks noGrp="1"/>
          </p:cNvSpPr>
          <p:nvPr>
            <p:ph type="title"/>
          </p:nvPr>
        </p:nvSpPr>
        <p:spPr/>
        <p:txBody>
          <a:bodyPr>
            <a:normAutofit/>
          </a:bodyPr>
          <a:lstStyle/>
          <a:p>
            <a:r>
              <a:rPr lang="en-US" dirty="0">
                <a:solidFill>
                  <a:schemeClr val="accent4"/>
                </a:solidFill>
              </a:rPr>
              <a:t>How </a:t>
            </a:r>
            <a:r>
              <a:rPr lang="en-US" dirty="0" smtClean="0">
                <a:solidFill>
                  <a:schemeClr val="accent4"/>
                </a:solidFill>
              </a:rPr>
              <a:t>CALPADS </a:t>
            </a:r>
            <a:r>
              <a:rPr lang="en-US" dirty="0">
                <a:solidFill>
                  <a:schemeClr val="accent4"/>
                </a:solidFill>
              </a:rPr>
              <a:t>Data are </a:t>
            </a:r>
            <a:r>
              <a:rPr lang="en-US" dirty="0" smtClean="0">
                <a:solidFill>
                  <a:schemeClr val="accent4"/>
                </a:solidFill>
              </a:rPr>
              <a:t>Used</a:t>
            </a:r>
            <a:endParaRPr lang="en-US" dirty="0"/>
          </a:p>
        </p:txBody>
      </p:sp>
      <p:sp>
        <p:nvSpPr>
          <p:cNvPr id="2" name="Footer Placeholder 1"/>
          <p:cNvSpPr>
            <a:spLocks noGrp="1"/>
          </p:cNvSpPr>
          <p:nvPr>
            <p:ph type="ftr" sz="quarter" idx="11"/>
          </p:nvPr>
        </p:nvSpPr>
        <p:spPr/>
        <p:txBody>
          <a:bodyPr/>
          <a:lstStyle/>
          <a:p>
            <a:r>
              <a:rPr lang="en-US" smtClean="0"/>
              <a:t>State Reporting Overview for Administrators V4.0, 6/2017</a:t>
            </a:r>
            <a:endParaRPr lang="en-US"/>
          </a:p>
        </p:txBody>
      </p:sp>
      <p:sp>
        <p:nvSpPr>
          <p:cNvPr id="3" name="Slide Number Placeholder 2"/>
          <p:cNvSpPr>
            <a:spLocks noGrp="1"/>
          </p:cNvSpPr>
          <p:nvPr>
            <p:ph type="sldNum" sz="quarter" idx="12"/>
          </p:nvPr>
        </p:nvSpPr>
        <p:spPr/>
        <p:txBody>
          <a:bodyPr/>
          <a:lstStyle/>
          <a:p>
            <a:fld id="{84E91884-CAC6-40C5-8951-05CEBB3430F4}" type="slidenum">
              <a:rPr lang="en-US" smtClean="0"/>
              <a:pPr/>
              <a:t>24</a:t>
            </a:fld>
            <a:endParaRPr lang="en-US"/>
          </a:p>
        </p:txBody>
      </p:sp>
    </p:spTree>
    <p:extLst>
      <p:ext uri="{BB962C8B-B14F-4D97-AF65-F5344CB8AC3E}">
        <p14:creationId xmlns:p14="http://schemas.microsoft.com/office/powerpoint/2010/main" val="1485831148"/>
      </p:ext>
    </p:extLst>
  </p:cSld>
  <p:clrMapOvr>
    <a:masterClrMapping/>
  </p:clrMapOvr>
  <mc:AlternateContent xmlns:mc="http://schemas.openxmlformats.org/markup-compatibility/2006" xmlns:p14="http://schemas.microsoft.com/office/powerpoint/2010/main">
    <mc:Choice Requires="p14">
      <p:transition spd="slow" p14:dur="2000" advTm="24172"/>
    </mc:Choice>
    <mc:Fallback xmlns="">
      <p:transition spd="slow" advTm="2417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defRPr/>
            </a:pPr>
            <a:r>
              <a:rPr lang="en-US" sz="3600" dirty="0" smtClean="0">
                <a:solidFill>
                  <a:schemeClr val="accent4"/>
                </a:solidFill>
              </a:rPr>
              <a:t/>
            </a:r>
            <a:br>
              <a:rPr lang="en-US" sz="3600" dirty="0" smtClean="0">
                <a:solidFill>
                  <a:schemeClr val="accent4"/>
                </a:solidFill>
              </a:rPr>
            </a:br>
            <a:r>
              <a:rPr lang="en-US" sz="3600" dirty="0" smtClean="0">
                <a:solidFill>
                  <a:schemeClr val="accent4"/>
                </a:solidFill>
              </a:rPr>
              <a:t>Data Management</a:t>
            </a:r>
            <a:endParaRPr lang="en-US" sz="3600" dirty="0">
              <a:solidFill>
                <a:schemeClr val="accent4"/>
              </a:solidFill>
            </a:endParaRPr>
          </a:p>
        </p:txBody>
      </p:sp>
      <p:pic>
        <p:nvPicPr>
          <p:cNvPr id="44038" name="Picture 2" descr="C:\Users\lhayes\AppData\Local\Microsoft\Windows\Temporary Internet Files\Content.IE5\13DPLOXG\MP90044224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740" y="1314992"/>
            <a:ext cx="5425546" cy="321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smtClean="0"/>
              <a:t>State Reporting Overview for Administrators V4.0, 6/2017</a:t>
            </a:r>
            <a:endParaRPr lang="en-US"/>
          </a:p>
        </p:txBody>
      </p:sp>
      <p:sp>
        <p:nvSpPr>
          <p:cNvPr id="3" name="Slide Number Placeholder 2"/>
          <p:cNvSpPr>
            <a:spLocks noGrp="1"/>
          </p:cNvSpPr>
          <p:nvPr>
            <p:ph type="sldNum" sz="quarter" idx="11"/>
          </p:nvPr>
        </p:nvSpPr>
        <p:spPr/>
        <p:txBody>
          <a:bodyPr/>
          <a:lstStyle/>
          <a:p>
            <a:pPr>
              <a:defRPr/>
            </a:pPr>
            <a:fld id="{31CF1115-6064-4240-8C76-227634FB2E2C}" type="slidenum">
              <a:rPr lang="en-US" smtClean="0"/>
              <a:pPr>
                <a:defRPr/>
              </a:pPr>
              <a:t>25</a:t>
            </a:fld>
            <a:endParaRPr lang="en-US"/>
          </a:p>
        </p:txBody>
      </p:sp>
    </p:spTree>
    <p:extLst>
      <p:ext uri="{BB962C8B-B14F-4D97-AF65-F5344CB8AC3E}">
        <p14:creationId xmlns:p14="http://schemas.microsoft.com/office/powerpoint/2010/main" val="34392344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RUSD Key Roles</a:t>
            </a:r>
            <a:endParaRPr lang="en-US" dirty="0"/>
          </a:p>
        </p:txBody>
      </p:sp>
      <p:sp>
        <p:nvSpPr>
          <p:cNvPr id="7" name="Content Placeholder 6"/>
          <p:cNvSpPr>
            <a:spLocks noGrp="1"/>
          </p:cNvSpPr>
          <p:nvPr>
            <p:ph idx="1"/>
          </p:nvPr>
        </p:nvSpPr>
        <p:spPr>
          <a:xfrm>
            <a:off x="304800" y="1003997"/>
            <a:ext cx="4141596" cy="4267200"/>
          </a:xfrm>
        </p:spPr>
        <p:txBody>
          <a:bodyPr/>
          <a:lstStyle/>
          <a:p>
            <a:pPr>
              <a:buFont typeface="Arial" panose="020B0604020202020204" pitchFamily="34" charset="0"/>
              <a:buChar char="•"/>
            </a:pPr>
            <a:r>
              <a:rPr lang="en-US" sz="2400" dirty="0" smtClean="0"/>
              <a:t>Superintendent</a:t>
            </a:r>
          </a:p>
          <a:p>
            <a:pPr lvl="1">
              <a:buFont typeface="Arial" panose="020B0604020202020204" pitchFamily="34" charset="0"/>
              <a:buChar char="•"/>
            </a:pPr>
            <a:r>
              <a:rPr lang="en-US" dirty="0" smtClean="0"/>
              <a:t>Data privacy and security</a:t>
            </a:r>
          </a:p>
          <a:p>
            <a:pPr lvl="1">
              <a:buFont typeface="Arial" panose="020B0604020202020204" pitchFamily="34" charset="0"/>
              <a:buChar char="•"/>
            </a:pPr>
            <a:r>
              <a:rPr lang="en-US" dirty="0" smtClean="0"/>
              <a:t>Report certification</a:t>
            </a:r>
          </a:p>
          <a:p>
            <a:pPr lvl="1">
              <a:buFont typeface="Arial" panose="020B0604020202020204" pitchFamily="34" charset="0"/>
              <a:buChar char="•"/>
            </a:pPr>
            <a:r>
              <a:rPr lang="en-US" dirty="0" smtClean="0"/>
              <a:t>Data management leadership</a:t>
            </a:r>
            <a:endParaRPr lang="en-US" dirty="0"/>
          </a:p>
          <a:p>
            <a:pPr>
              <a:buFont typeface="Arial" panose="020B0604020202020204" pitchFamily="34" charset="0"/>
              <a:buChar char="•"/>
            </a:pPr>
            <a:r>
              <a:rPr lang="en-US" sz="2400" dirty="0" smtClean="0"/>
              <a:t>LEA Administrator</a:t>
            </a:r>
          </a:p>
          <a:p>
            <a:pPr lvl="1">
              <a:buFont typeface="Arial" panose="020B0604020202020204" pitchFamily="34" charset="0"/>
              <a:buChar char="•"/>
            </a:pPr>
            <a:r>
              <a:rPr lang="en-US" dirty="0" smtClean="0"/>
              <a:t>Assign accounts and roles</a:t>
            </a:r>
          </a:p>
          <a:p>
            <a:pPr lvl="1">
              <a:buFont typeface="Arial" panose="020B0604020202020204" pitchFamily="34" charset="0"/>
              <a:buChar char="•"/>
            </a:pPr>
            <a:r>
              <a:rPr lang="en-US" dirty="0" smtClean="0"/>
              <a:t>Train users</a:t>
            </a:r>
          </a:p>
          <a:p>
            <a:pPr lvl="1">
              <a:buFont typeface="Arial" panose="020B0604020202020204" pitchFamily="34" charset="0"/>
              <a:buChar char="•"/>
            </a:pPr>
            <a:r>
              <a:rPr lang="en-US" dirty="0" smtClean="0"/>
              <a:t>Provide support</a:t>
            </a:r>
          </a:p>
          <a:p>
            <a:pPr lvl="1">
              <a:buFont typeface="Arial" panose="020B0604020202020204" pitchFamily="34" charset="0"/>
              <a:buChar char="•"/>
            </a:pPr>
            <a:r>
              <a:rPr lang="en-US" dirty="0" smtClean="0"/>
              <a:t>Ensure data privacy and confidentiality</a:t>
            </a:r>
            <a:endParaRPr lang="en-US" sz="2400" dirty="0" smtClean="0"/>
          </a:p>
          <a:p>
            <a:pPr lvl="1">
              <a:buFont typeface="Arial" panose="020B0604020202020204" pitchFamily="34" charset="0"/>
              <a:buChar char="•"/>
            </a:pPr>
            <a:r>
              <a:rPr lang="en-US" dirty="0" smtClean="0"/>
              <a:t>Data submission</a:t>
            </a:r>
          </a:p>
          <a:p>
            <a:pPr lvl="1">
              <a:buFont typeface="Arial" panose="020B0604020202020204" pitchFamily="34" charset="0"/>
              <a:buChar char="•"/>
            </a:pPr>
            <a:r>
              <a:rPr lang="en-US" dirty="0" smtClean="0"/>
              <a:t>Troubleshooting</a:t>
            </a:r>
          </a:p>
          <a:p>
            <a:pPr lvl="1">
              <a:buFont typeface="Arial" panose="020B0604020202020204" pitchFamily="34" charset="0"/>
              <a:buChar char="•"/>
            </a:pPr>
            <a:r>
              <a:rPr lang="en-US" dirty="0" smtClean="0"/>
              <a:t>Data accuracy and report verification</a:t>
            </a:r>
          </a:p>
          <a:p>
            <a:pPr lvl="1">
              <a:buFont typeface="Arial" panose="020B0604020202020204" pitchFamily="34" charset="0"/>
              <a:buChar char="•"/>
            </a:pPr>
            <a:r>
              <a:rPr lang="en-US" dirty="0" smtClean="0"/>
              <a:t>Coordination and collaboration</a:t>
            </a:r>
          </a:p>
        </p:txBody>
      </p:sp>
      <p:sp>
        <p:nvSpPr>
          <p:cNvPr id="4" name="Footer Placeholder 3"/>
          <p:cNvSpPr>
            <a:spLocks noGrp="1"/>
          </p:cNvSpPr>
          <p:nvPr>
            <p:ph type="ftr" sz="quarter" idx="11"/>
          </p:nvPr>
        </p:nvSpPr>
        <p:spPr/>
        <p:txBody>
          <a:bodyPr/>
          <a:lstStyle/>
          <a:p>
            <a:pPr>
              <a:defRPr/>
            </a:pPr>
            <a:r>
              <a:rPr lang="en-US" smtClean="0"/>
              <a:t>State Reporting Overview for Administrators V4.0, 6/2017</a:t>
            </a:r>
            <a:endParaRPr lang="en-US"/>
          </a:p>
        </p:txBody>
      </p:sp>
      <p:sp>
        <p:nvSpPr>
          <p:cNvPr id="5" name="Slide Number Placeholder 4"/>
          <p:cNvSpPr>
            <a:spLocks noGrp="1"/>
          </p:cNvSpPr>
          <p:nvPr>
            <p:ph type="sldNum" sz="quarter" idx="12"/>
          </p:nvPr>
        </p:nvSpPr>
        <p:spPr/>
        <p:txBody>
          <a:bodyPr/>
          <a:lstStyle/>
          <a:p>
            <a:pPr>
              <a:defRPr/>
            </a:pPr>
            <a:fld id="{31CF1115-6064-4240-8C76-227634FB2E2C}" type="slidenum">
              <a:rPr lang="en-US" smtClean="0"/>
              <a:pPr>
                <a:defRPr/>
              </a:pPr>
              <a:t>26</a:t>
            </a:fld>
            <a:endParaRPr lang="en-US"/>
          </a:p>
        </p:txBody>
      </p:sp>
      <p:sp>
        <p:nvSpPr>
          <p:cNvPr id="8" name="Content Placeholder 6"/>
          <p:cNvSpPr txBox="1">
            <a:spLocks/>
          </p:cNvSpPr>
          <p:nvPr/>
        </p:nvSpPr>
        <p:spPr bwMode="auto">
          <a:xfrm>
            <a:off x="4446396" y="1003997"/>
            <a:ext cx="3923881"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chemeClr val="tx1"/>
              </a:buClr>
              <a:buSzPct val="75000"/>
              <a:buFont typeface="Wingdings" pitchFamily="2" charset="2"/>
              <a:buChar char="l"/>
              <a:defRPr sz="2100">
                <a:solidFill>
                  <a:schemeClr val="tx1"/>
                </a:solidFill>
                <a:latin typeface="+mn-lt"/>
                <a:ea typeface="+mn-ea"/>
                <a:cs typeface="+mn-cs"/>
              </a:defRPr>
            </a:lvl1pPr>
            <a:lvl2pPr marL="557213" indent="-214313" algn="l" rtl="0" eaLnBrk="1" fontAlgn="base" hangingPunct="1">
              <a:spcBef>
                <a:spcPct val="20000"/>
              </a:spcBef>
              <a:spcAft>
                <a:spcPct val="0"/>
              </a:spcAft>
              <a:buClr>
                <a:schemeClr val="tx1"/>
              </a:buClr>
              <a:buSzPct val="75000"/>
              <a:buChar char="–"/>
              <a:defRPr sz="1800">
                <a:solidFill>
                  <a:schemeClr val="tx1"/>
                </a:solidFill>
                <a:latin typeface="+mn-lt"/>
              </a:defRPr>
            </a:lvl2pPr>
            <a:lvl3pPr marL="857250" indent="-171450" algn="l" rtl="0" eaLnBrk="1" fontAlgn="base" hangingPunct="1">
              <a:spcBef>
                <a:spcPct val="20000"/>
              </a:spcBef>
              <a:spcAft>
                <a:spcPct val="0"/>
              </a:spcAft>
              <a:buClr>
                <a:schemeClr val="tx1"/>
              </a:buClr>
              <a:buSzPct val="75000"/>
              <a:buFont typeface="Wingdings" pitchFamily="2" charset="2"/>
              <a:buChar char="l"/>
              <a:defRPr sz="1500">
                <a:solidFill>
                  <a:schemeClr val="tx1"/>
                </a:solidFill>
                <a:latin typeface="+mn-lt"/>
              </a:defRPr>
            </a:lvl3pPr>
            <a:lvl4pPr marL="1200150" indent="-171450" algn="l" rtl="0" eaLnBrk="1" fontAlgn="base" hangingPunct="1">
              <a:spcBef>
                <a:spcPct val="20000"/>
              </a:spcBef>
              <a:spcAft>
                <a:spcPct val="0"/>
              </a:spcAft>
              <a:buClr>
                <a:schemeClr val="tx1"/>
              </a:buClr>
              <a:buSzPct val="80000"/>
              <a:buChar char="–"/>
              <a:defRPr>
                <a:solidFill>
                  <a:schemeClr val="tx1"/>
                </a:solidFill>
                <a:latin typeface="+mn-lt"/>
              </a:defRPr>
            </a:lvl4pPr>
            <a:lvl5pPr marL="15430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18859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2288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25717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29146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a:lstStyle>
          <a:p>
            <a:pPr>
              <a:buFont typeface="Arial" panose="020B0604020202020204" pitchFamily="34" charset="0"/>
              <a:buChar char="•"/>
            </a:pPr>
            <a:r>
              <a:rPr lang="en-US" sz="2400" kern="0" dirty="0" smtClean="0"/>
              <a:t>Stakeholders (District/Site)</a:t>
            </a:r>
          </a:p>
          <a:p>
            <a:pPr lvl="1">
              <a:buFont typeface="Arial" panose="020B0604020202020204" pitchFamily="34" charset="0"/>
              <a:buChar char="•"/>
            </a:pPr>
            <a:r>
              <a:rPr lang="en-US" kern="0" dirty="0" smtClean="0"/>
              <a:t>Enrollment, attendance, course data</a:t>
            </a:r>
          </a:p>
          <a:p>
            <a:pPr lvl="1">
              <a:buFont typeface="Arial" panose="020B0604020202020204" pitchFamily="34" charset="0"/>
              <a:buChar char="•"/>
            </a:pPr>
            <a:r>
              <a:rPr lang="en-US" kern="0" dirty="0" smtClean="0"/>
              <a:t>Discipline</a:t>
            </a:r>
          </a:p>
          <a:p>
            <a:pPr lvl="1">
              <a:buFont typeface="Arial" panose="020B0604020202020204" pitchFamily="34" charset="0"/>
              <a:buChar char="•"/>
            </a:pPr>
            <a:r>
              <a:rPr lang="en-US" kern="0" dirty="0" smtClean="0"/>
              <a:t>Report verification</a:t>
            </a:r>
          </a:p>
          <a:p>
            <a:pPr lvl="1">
              <a:buFont typeface="Arial" panose="020B0604020202020204" pitchFamily="34" charset="0"/>
              <a:buChar char="•"/>
            </a:pPr>
            <a:r>
              <a:rPr lang="en-US" kern="0" dirty="0"/>
              <a:t>Data accuracy and report verification</a:t>
            </a:r>
          </a:p>
          <a:p>
            <a:pPr lvl="1">
              <a:buFont typeface="Arial" panose="020B0604020202020204" pitchFamily="34" charset="0"/>
              <a:buChar char="•"/>
            </a:pPr>
            <a:r>
              <a:rPr lang="en-US" kern="0" dirty="0"/>
              <a:t>Coordination and collaboration</a:t>
            </a:r>
            <a:endParaRPr lang="en-US" sz="2400" kern="0" dirty="0"/>
          </a:p>
          <a:p>
            <a:pPr lvl="1">
              <a:buFont typeface="Arial" panose="020B0604020202020204" pitchFamily="34" charset="0"/>
              <a:buChar char="•"/>
            </a:pPr>
            <a:endParaRPr lang="en-US" kern="0" dirty="0" smtClean="0"/>
          </a:p>
          <a:p>
            <a:pPr>
              <a:buFont typeface="Arial" panose="020B0604020202020204" pitchFamily="34" charset="0"/>
              <a:buChar char="•"/>
            </a:pPr>
            <a:endParaRPr lang="en-US" sz="2000" kern="0" dirty="0"/>
          </a:p>
        </p:txBody>
      </p:sp>
    </p:spTree>
    <p:extLst>
      <p:ext uri="{BB962C8B-B14F-4D97-AF65-F5344CB8AC3E}">
        <p14:creationId xmlns:p14="http://schemas.microsoft.com/office/powerpoint/2010/main" val="55093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171450"/>
            <a:ext cx="5953125" cy="533400"/>
          </a:xfrm>
        </p:spPr>
        <p:txBody>
          <a:bodyPr/>
          <a:lstStyle/>
          <a:p>
            <a:r>
              <a:rPr lang="en-US" dirty="0" smtClean="0"/>
              <a:t>Privacy and Confidentiality Responsibilities</a:t>
            </a:r>
            <a:endParaRPr lang="en-US" dirty="0"/>
          </a:p>
        </p:txBody>
      </p:sp>
      <p:sp>
        <p:nvSpPr>
          <p:cNvPr id="7" name="Content Placeholder 6"/>
          <p:cNvSpPr>
            <a:spLocks noGrp="1"/>
          </p:cNvSpPr>
          <p:nvPr>
            <p:ph idx="1"/>
          </p:nvPr>
        </p:nvSpPr>
        <p:spPr/>
        <p:txBody>
          <a:bodyPr/>
          <a:lstStyle/>
          <a:p>
            <a:pPr>
              <a:spcBef>
                <a:spcPts val="1200"/>
              </a:spcBef>
            </a:pPr>
            <a:r>
              <a:rPr lang="en-US" sz="2200" dirty="0" smtClean="0"/>
              <a:t>LEA Administrator</a:t>
            </a:r>
          </a:p>
          <a:p>
            <a:pPr lvl="1">
              <a:spcBef>
                <a:spcPts val="0"/>
              </a:spcBef>
            </a:pPr>
            <a:r>
              <a:rPr lang="en-US" dirty="0" smtClean="0"/>
              <a:t>Comply </a:t>
            </a:r>
            <a:r>
              <a:rPr lang="en-US" dirty="0"/>
              <a:t>with state and federal privacy laws to protect the confidentiality of data stored in and/or retrieved from CALPADS</a:t>
            </a:r>
          </a:p>
          <a:p>
            <a:pPr lvl="1"/>
            <a:r>
              <a:rPr lang="en-US" dirty="0"/>
              <a:t>Assigning and maintaining local user access privileges and accounts</a:t>
            </a:r>
          </a:p>
          <a:p>
            <a:pPr lvl="2">
              <a:spcBef>
                <a:spcPts val="0"/>
              </a:spcBef>
            </a:pPr>
            <a:r>
              <a:rPr lang="en-US" sz="1700" dirty="0"/>
              <a:t>Insure local users understand their responsibilities with regards to security and privacy protections prior to assigning accounts and monitoring for compliance </a:t>
            </a:r>
            <a:endParaRPr lang="en-US" sz="2500" dirty="0"/>
          </a:p>
          <a:p>
            <a:pPr lvl="2">
              <a:spcBef>
                <a:spcPts val="0"/>
              </a:spcBef>
            </a:pPr>
            <a:r>
              <a:rPr lang="en-US" sz="1700" dirty="0"/>
              <a:t>Annual audit of user </a:t>
            </a:r>
            <a:r>
              <a:rPr lang="en-US" sz="1700" dirty="0" smtClean="0"/>
              <a:t>accounts</a:t>
            </a:r>
          </a:p>
          <a:p>
            <a:pPr>
              <a:spcBef>
                <a:spcPts val="1200"/>
              </a:spcBef>
            </a:pPr>
            <a:r>
              <a:rPr lang="en-US" sz="2200" dirty="0"/>
              <a:t>Superintendent</a:t>
            </a:r>
          </a:p>
          <a:p>
            <a:pPr lvl="1">
              <a:spcBef>
                <a:spcPts val="0"/>
              </a:spcBef>
            </a:pPr>
            <a:r>
              <a:rPr lang="en-US" dirty="0"/>
              <a:t>Establish local security policies and procedures with regard to personnel changes</a:t>
            </a:r>
          </a:p>
          <a:p>
            <a:pPr lvl="1">
              <a:spcBef>
                <a:spcPts val="0"/>
              </a:spcBef>
            </a:pPr>
            <a:r>
              <a:rPr lang="en-US" dirty="0" smtClean="0"/>
              <a:t>Assume </a:t>
            </a:r>
            <a:r>
              <a:rPr lang="en-US" dirty="0"/>
              <a:t>responsibility and accountability for the actions of the LEA CALPADS Administrator and local CALPADS users</a:t>
            </a:r>
          </a:p>
        </p:txBody>
      </p:sp>
      <p:sp>
        <p:nvSpPr>
          <p:cNvPr id="4" name="Footer Placeholder 3"/>
          <p:cNvSpPr>
            <a:spLocks noGrp="1"/>
          </p:cNvSpPr>
          <p:nvPr>
            <p:ph type="ftr" sz="quarter" idx="11"/>
          </p:nvPr>
        </p:nvSpPr>
        <p:spPr/>
        <p:txBody>
          <a:bodyPr/>
          <a:lstStyle/>
          <a:p>
            <a:pPr>
              <a:defRPr/>
            </a:pPr>
            <a:r>
              <a:rPr lang="en-US" smtClean="0"/>
              <a:t>State Reporting Overview for Administrators V4.0, 6/2017</a:t>
            </a:r>
            <a:endParaRPr lang="en-US"/>
          </a:p>
        </p:txBody>
      </p:sp>
      <p:sp>
        <p:nvSpPr>
          <p:cNvPr id="5" name="Slide Number Placeholder 4"/>
          <p:cNvSpPr>
            <a:spLocks noGrp="1"/>
          </p:cNvSpPr>
          <p:nvPr>
            <p:ph type="sldNum" sz="quarter" idx="12"/>
          </p:nvPr>
        </p:nvSpPr>
        <p:spPr/>
        <p:txBody>
          <a:bodyPr/>
          <a:lstStyle/>
          <a:p>
            <a:pPr>
              <a:defRPr/>
            </a:pPr>
            <a:fld id="{31CF1115-6064-4240-8C76-227634FB2E2C}" type="slidenum">
              <a:rPr lang="en-US" smtClean="0"/>
              <a:pPr>
                <a:defRPr/>
              </a:pPr>
              <a:t>27</a:t>
            </a:fld>
            <a:endParaRPr lang="en-US"/>
          </a:p>
        </p:txBody>
      </p:sp>
    </p:spTree>
    <p:extLst>
      <p:ext uri="{BB962C8B-B14F-4D97-AF65-F5344CB8AC3E}">
        <p14:creationId xmlns:p14="http://schemas.microsoft.com/office/powerpoint/2010/main" val="129616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a:t>
            </a:r>
            <a:endParaRPr lang="en-US" dirty="0"/>
          </a:p>
        </p:txBody>
      </p:sp>
      <p:sp>
        <p:nvSpPr>
          <p:cNvPr id="4" name="Footer Placeholder 3"/>
          <p:cNvSpPr>
            <a:spLocks noGrp="1"/>
          </p:cNvSpPr>
          <p:nvPr>
            <p:ph type="ftr" sz="quarter" idx="11"/>
          </p:nvPr>
        </p:nvSpPr>
        <p:spPr/>
        <p:txBody>
          <a:bodyPr/>
          <a:lstStyle/>
          <a:p>
            <a:r>
              <a:rPr lang="en-US" smtClean="0"/>
              <a:t>State Reporting Overview for Administrators V4.0, 6/2017</a:t>
            </a:r>
            <a:endParaRPr lang="en-US"/>
          </a:p>
        </p:txBody>
      </p:sp>
      <p:sp>
        <p:nvSpPr>
          <p:cNvPr id="5" name="Slide Number Placeholder 4"/>
          <p:cNvSpPr>
            <a:spLocks noGrp="1"/>
          </p:cNvSpPr>
          <p:nvPr>
            <p:ph type="sldNum" sz="quarter" idx="12"/>
          </p:nvPr>
        </p:nvSpPr>
        <p:spPr/>
        <p:txBody>
          <a:bodyPr/>
          <a:lstStyle/>
          <a:p>
            <a:fld id="{84E91884-CAC6-40C5-8951-05CEBB3430F4}" type="slidenum">
              <a:rPr lang="en-US" smtClean="0"/>
              <a:pPr/>
              <a:t>28</a:t>
            </a:fld>
            <a:endParaRPr lang="en-US"/>
          </a:p>
        </p:txBody>
      </p:sp>
      <p:graphicFrame>
        <p:nvGraphicFramePr>
          <p:cNvPr id="6" name="Diagram 5"/>
          <p:cNvGraphicFramePr/>
          <p:nvPr>
            <p:extLst>
              <p:ext uri="{D42A27DB-BD31-4B8C-83A1-F6EECF244321}">
                <p14:modId xmlns:p14="http://schemas.microsoft.com/office/powerpoint/2010/main" val="1816218621"/>
              </p:ext>
            </p:extLst>
          </p:nvPr>
        </p:nvGraphicFramePr>
        <p:xfrm>
          <a:off x="647700" y="1371600"/>
          <a:ext cx="7905750" cy="48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81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1F756014-CCF1-456C-AE85-C7E83C5BB433}"/>
                                            </p:graphicEl>
                                          </p:spTgt>
                                        </p:tgtEl>
                                        <p:attrNameLst>
                                          <p:attrName>style.visibility</p:attrName>
                                        </p:attrNameLst>
                                      </p:cBhvr>
                                      <p:to>
                                        <p:strVal val="visible"/>
                                      </p:to>
                                    </p:set>
                                    <p:animEffect transition="in" filter="fade">
                                      <p:cBhvr>
                                        <p:cTn id="7" dur="1000"/>
                                        <p:tgtEl>
                                          <p:spTgt spid="6">
                                            <p:graphicEl>
                                              <a:dgm id="{1F756014-CCF1-456C-AE85-C7E83C5BB433}"/>
                                            </p:graphicEl>
                                          </p:spTgt>
                                        </p:tgtEl>
                                      </p:cBhvr>
                                    </p:animEffect>
                                    <p:anim calcmode="lin" valueType="num">
                                      <p:cBhvr>
                                        <p:cTn id="8" dur="1000" fill="hold"/>
                                        <p:tgtEl>
                                          <p:spTgt spid="6">
                                            <p:graphicEl>
                                              <a:dgm id="{1F756014-CCF1-456C-AE85-C7E83C5BB433}"/>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1F756014-CCF1-456C-AE85-C7E83C5BB433}"/>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graphicEl>
                                              <a:dgm id="{8DA75B85-6CA4-422C-848B-0AE4EDA5004E}"/>
                                            </p:graphicEl>
                                          </p:spTgt>
                                        </p:tgtEl>
                                        <p:attrNameLst>
                                          <p:attrName>style.visibility</p:attrName>
                                        </p:attrNameLst>
                                      </p:cBhvr>
                                      <p:to>
                                        <p:strVal val="visible"/>
                                      </p:to>
                                    </p:set>
                                    <p:animEffect transition="in" filter="fade">
                                      <p:cBhvr>
                                        <p:cTn id="12" dur="1000"/>
                                        <p:tgtEl>
                                          <p:spTgt spid="6">
                                            <p:graphicEl>
                                              <a:dgm id="{8DA75B85-6CA4-422C-848B-0AE4EDA5004E}"/>
                                            </p:graphicEl>
                                          </p:spTgt>
                                        </p:tgtEl>
                                      </p:cBhvr>
                                    </p:animEffect>
                                    <p:anim calcmode="lin" valueType="num">
                                      <p:cBhvr>
                                        <p:cTn id="13" dur="1000" fill="hold"/>
                                        <p:tgtEl>
                                          <p:spTgt spid="6">
                                            <p:graphicEl>
                                              <a:dgm id="{8DA75B85-6CA4-422C-848B-0AE4EDA5004E}"/>
                                            </p:graphicEl>
                                          </p:spTgt>
                                        </p:tgtEl>
                                        <p:attrNameLst>
                                          <p:attrName>ppt_x</p:attrName>
                                        </p:attrNameLst>
                                      </p:cBhvr>
                                      <p:tavLst>
                                        <p:tav tm="0">
                                          <p:val>
                                            <p:strVal val="#ppt_x"/>
                                          </p:val>
                                        </p:tav>
                                        <p:tav tm="100000">
                                          <p:val>
                                            <p:strVal val="#ppt_x"/>
                                          </p:val>
                                        </p:tav>
                                      </p:tavLst>
                                    </p:anim>
                                    <p:anim calcmode="lin" valueType="num">
                                      <p:cBhvr>
                                        <p:cTn id="14" dur="1000" fill="hold"/>
                                        <p:tgtEl>
                                          <p:spTgt spid="6">
                                            <p:graphicEl>
                                              <a:dgm id="{8DA75B85-6CA4-422C-848B-0AE4EDA5004E}"/>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graphicEl>
                                              <a:dgm id="{ED2272FD-4F3F-4A56-BEB6-2442B8CF2723}"/>
                                            </p:graphicEl>
                                          </p:spTgt>
                                        </p:tgtEl>
                                        <p:attrNameLst>
                                          <p:attrName>style.visibility</p:attrName>
                                        </p:attrNameLst>
                                      </p:cBhvr>
                                      <p:to>
                                        <p:strVal val="visible"/>
                                      </p:to>
                                    </p:set>
                                    <p:animEffect transition="in" filter="fade">
                                      <p:cBhvr>
                                        <p:cTn id="17" dur="1000"/>
                                        <p:tgtEl>
                                          <p:spTgt spid="6">
                                            <p:graphicEl>
                                              <a:dgm id="{ED2272FD-4F3F-4A56-BEB6-2442B8CF2723}"/>
                                            </p:graphicEl>
                                          </p:spTgt>
                                        </p:tgtEl>
                                      </p:cBhvr>
                                    </p:animEffect>
                                    <p:anim calcmode="lin" valueType="num">
                                      <p:cBhvr>
                                        <p:cTn id="18" dur="1000" fill="hold"/>
                                        <p:tgtEl>
                                          <p:spTgt spid="6">
                                            <p:graphicEl>
                                              <a:dgm id="{ED2272FD-4F3F-4A56-BEB6-2442B8CF2723}"/>
                                            </p:graphicEl>
                                          </p:spTgt>
                                        </p:tgtEl>
                                        <p:attrNameLst>
                                          <p:attrName>ppt_x</p:attrName>
                                        </p:attrNameLst>
                                      </p:cBhvr>
                                      <p:tavLst>
                                        <p:tav tm="0">
                                          <p:val>
                                            <p:strVal val="#ppt_x"/>
                                          </p:val>
                                        </p:tav>
                                        <p:tav tm="100000">
                                          <p:val>
                                            <p:strVal val="#ppt_x"/>
                                          </p:val>
                                        </p:tav>
                                      </p:tavLst>
                                    </p:anim>
                                    <p:anim calcmode="lin" valueType="num">
                                      <p:cBhvr>
                                        <p:cTn id="19" dur="1000" fill="hold"/>
                                        <p:tgtEl>
                                          <p:spTgt spid="6">
                                            <p:graphicEl>
                                              <a:dgm id="{ED2272FD-4F3F-4A56-BEB6-2442B8CF2723}"/>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graphicEl>
                                              <a:dgm id="{8A3FDD48-4A3D-47F9-BE81-45826C7AFD46}"/>
                                            </p:graphicEl>
                                          </p:spTgt>
                                        </p:tgtEl>
                                        <p:attrNameLst>
                                          <p:attrName>style.visibility</p:attrName>
                                        </p:attrNameLst>
                                      </p:cBhvr>
                                      <p:to>
                                        <p:strVal val="visible"/>
                                      </p:to>
                                    </p:set>
                                    <p:animEffect transition="in" filter="fade">
                                      <p:cBhvr>
                                        <p:cTn id="22" dur="1000"/>
                                        <p:tgtEl>
                                          <p:spTgt spid="6">
                                            <p:graphicEl>
                                              <a:dgm id="{8A3FDD48-4A3D-47F9-BE81-45826C7AFD46}"/>
                                            </p:graphicEl>
                                          </p:spTgt>
                                        </p:tgtEl>
                                      </p:cBhvr>
                                    </p:animEffect>
                                    <p:anim calcmode="lin" valueType="num">
                                      <p:cBhvr>
                                        <p:cTn id="23" dur="1000" fill="hold"/>
                                        <p:tgtEl>
                                          <p:spTgt spid="6">
                                            <p:graphicEl>
                                              <a:dgm id="{8A3FDD48-4A3D-47F9-BE81-45826C7AFD46}"/>
                                            </p:graphicEl>
                                          </p:spTgt>
                                        </p:tgtEl>
                                        <p:attrNameLst>
                                          <p:attrName>ppt_x</p:attrName>
                                        </p:attrNameLst>
                                      </p:cBhvr>
                                      <p:tavLst>
                                        <p:tav tm="0">
                                          <p:val>
                                            <p:strVal val="#ppt_x"/>
                                          </p:val>
                                        </p:tav>
                                        <p:tav tm="100000">
                                          <p:val>
                                            <p:strVal val="#ppt_x"/>
                                          </p:val>
                                        </p:tav>
                                      </p:tavLst>
                                    </p:anim>
                                    <p:anim calcmode="lin" valueType="num">
                                      <p:cBhvr>
                                        <p:cTn id="24" dur="1000" fill="hold"/>
                                        <p:tgtEl>
                                          <p:spTgt spid="6">
                                            <p:graphicEl>
                                              <a:dgm id="{8A3FDD48-4A3D-47F9-BE81-45826C7AFD46}"/>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graphicEl>
                                              <a:dgm id="{5134D778-CFAF-4970-984A-AE9ED38B8B5C}"/>
                                            </p:graphicEl>
                                          </p:spTgt>
                                        </p:tgtEl>
                                        <p:attrNameLst>
                                          <p:attrName>style.visibility</p:attrName>
                                        </p:attrNameLst>
                                      </p:cBhvr>
                                      <p:to>
                                        <p:strVal val="visible"/>
                                      </p:to>
                                    </p:set>
                                    <p:animEffect transition="in" filter="fade">
                                      <p:cBhvr>
                                        <p:cTn id="27" dur="1000"/>
                                        <p:tgtEl>
                                          <p:spTgt spid="6">
                                            <p:graphicEl>
                                              <a:dgm id="{5134D778-CFAF-4970-984A-AE9ED38B8B5C}"/>
                                            </p:graphicEl>
                                          </p:spTgt>
                                        </p:tgtEl>
                                      </p:cBhvr>
                                    </p:animEffect>
                                    <p:anim calcmode="lin" valueType="num">
                                      <p:cBhvr>
                                        <p:cTn id="28" dur="1000" fill="hold"/>
                                        <p:tgtEl>
                                          <p:spTgt spid="6">
                                            <p:graphicEl>
                                              <a:dgm id="{5134D778-CFAF-4970-984A-AE9ED38B8B5C}"/>
                                            </p:graphicEl>
                                          </p:spTgt>
                                        </p:tgtEl>
                                        <p:attrNameLst>
                                          <p:attrName>ppt_x</p:attrName>
                                        </p:attrNameLst>
                                      </p:cBhvr>
                                      <p:tavLst>
                                        <p:tav tm="0">
                                          <p:val>
                                            <p:strVal val="#ppt_x"/>
                                          </p:val>
                                        </p:tav>
                                        <p:tav tm="100000">
                                          <p:val>
                                            <p:strVal val="#ppt_x"/>
                                          </p:val>
                                        </p:tav>
                                      </p:tavLst>
                                    </p:anim>
                                    <p:anim calcmode="lin" valueType="num">
                                      <p:cBhvr>
                                        <p:cTn id="29" dur="1000" fill="hold"/>
                                        <p:tgtEl>
                                          <p:spTgt spid="6">
                                            <p:graphicEl>
                                              <a:dgm id="{5134D778-CFAF-4970-984A-AE9ED38B8B5C}"/>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graphicEl>
                                              <a:dgm id="{976CF74D-9253-4F8B-9D54-A1760A3726CA}"/>
                                            </p:graphicEl>
                                          </p:spTgt>
                                        </p:tgtEl>
                                        <p:attrNameLst>
                                          <p:attrName>style.visibility</p:attrName>
                                        </p:attrNameLst>
                                      </p:cBhvr>
                                      <p:to>
                                        <p:strVal val="visible"/>
                                      </p:to>
                                    </p:set>
                                    <p:animEffect transition="in" filter="fade">
                                      <p:cBhvr>
                                        <p:cTn id="32" dur="1000"/>
                                        <p:tgtEl>
                                          <p:spTgt spid="6">
                                            <p:graphicEl>
                                              <a:dgm id="{976CF74D-9253-4F8B-9D54-A1760A3726CA}"/>
                                            </p:graphicEl>
                                          </p:spTgt>
                                        </p:tgtEl>
                                      </p:cBhvr>
                                    </p:animEffect>
                                    <p:anim calcmode="lin" valueType="num">
                                      <p:cBhvr>
                                        <p:cTn id="33" dur="1000" fill="hold"/>
                                        <p:tgtEl>
                                          <p:spTgt spid="6">
                                            <p:graphicEl>
                                              <a:dgm id="{976CF74D-9253-4F8B-9D54-A1760A3726CA}"/>
                                            </p:graphicEl>
                                          </p:spTgt>
                                        </p:tgtEl>
                                        <p:attrNameLst>
                                          <p:attrName>ppt_x</p:attrName>
                                        </p:attrNameLst>
                                      </p:cBhvr>
                                      <p:tavLst>
                                        <p:tav tm="0">
                                          <p:val>
                                            <p:strVal val="#ppt_x"/>
                                          </p:val>
                                        </p:tav>
                                        <p:tav tm="100000">
                                          <p:val>
                                            <p:strVal val="#ppt_x"/>
                                          </p:val>
                                        </p:tav>
                                      </p:tavLst>
                                    </p:anim>
                                    <p:anim calcmode="lin" valueType="num">
                                      <p:cBhvr>
                                        <p:cTn id="34" dur="1000" fill="hold"/>
                                        <p:tgtEl>
                                          <p:spTgt spid="6">
                                            <p:graphicEl>
                                              <a:dgm id="{976CF74D-9253-4F8B-9D54-A1760A3726CA}"/>
                                            </p:graphic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graphicEl>
                                              <a:dgm id="{9DA634DD-BC52-40AF-803F-A4D0B910AC0A}"/>
                                            </p:graphicEl>
                                          </p:spTgt>
                                        </p:tgtEl>
                                        <p:attrNameLst>
                                          <p:attrName>style.visibility</p:attrName>
                                        </p:attrNameLst>
                                      </p:cBhvr>
                                      <p:to>
                                        <p:strVal val="visible"/>
                                      </p:to>
                                    </p:set>
                                    <p:animEffect transition="in" filter="fade">
                                      <p:cBhvr>
                                        <p:cTn id="39" dur="1000"/>
                                        <p:tgtEl>
                                          <p:spTgt spid="6">
                                            <p:graphicEl>
                                              <a:dgm id="{9DA634DD-BC52-40AF-803F-A4D0B910AC0A}"/>
                                            </p:graphicEl>
                                          </p:spTgt>
                                        </p:tgtEl>
                                      </p:cBhvr>
                                    </p:animEffect>
                                    <p:anim calcmode="lin" valueType="num">
                                      <p:cBhvr>
                                        <p:cTn id="40" dur="1000" fill="hold"/>
                                        <p:tgtEl>
                                          <p:spTgt spid="6">
                                            <p:graphicEl>
                                              <a:dgm id="{9DA634DD-BC52-40AF-803F-A4D0B910AC0A}"/>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9DA634DD-BC52-40AF-803F-A4D0B910AC0A}"/>
                                            </p:graphic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graphicEl>
                                              <a:dgm id="{3B3C0B1B-987D-400D-A462-C727EB777CE2}"/>
                                            </p:graphicEl>
                                          </p:spTgt>
                                        </p:tgtEl>
                                        <p:attrNameLst>
                                          <p:attrName>style.visibility</p:attrName>
                                        </p:attrNameLst>
                                      </p:cBhvr>
                                      <p:to>
                                        <p:strVal val="visible"/>
                                      </p:to>
                                    </p:set>
                                    <p:animEffect transition="in" filter="fade">
                                      <p:cBhvr>
                                        <p:cTn id="44" dur="1000"/>
                                        <p:tgtEl>
                                          <p:spTgt spid="6">
                                            <p:graphicEl>
                                              <a:dgm id="{3B3C0B1B-987D-400D-A462-C727EB777CE2}"/>
                                            </p:graphicEl>
                                          </p:spTgt>
                                        </p:tgtEl>
                                      </p:cBhvr>
                                    </p:animEffect>
                                    <p:anim calcmode="lin" valueType="num">
                                      <p:cBhvr>
                                        <p:cTn id="45" dur="1000" fill="hold"/>
                                        <p:tgtEl>
                                          <p:spTgt spid="6">
                                            <p:graphicEl>
                                              <a:dgm id="{3B3C0B1B-987D-400D-A462-C727EB777CE2}"/>
                                            </p:graphicEl>
                                          </p:spTgt>
                                        </p:tgtEl>
                                        <p:attrNameLst>
                                          <p:attrName>ppt_x</p:attrName>
                                        </p:attrNameLst>
                                      </p:cBhvr>
                                      <p:tavLst>
                                        <p:tav tm="0">
                                          <p:val>
                                            <p:strVal val="#ppt_x"/>
                                          </p:val>
                                        </p:tav>
                                        <p:tav tm="100000">
                                          <p:val>
                                            <p:strVal val="#ppt_x"/>
                                          </p:val>
                                        </p:tav>
                                      </p:tavLst>
                                    </p:anim>
                                    <p:anim calcmode="lin" valueType="num">
                                      <p:cBhvr>
                                        <p:cTn id="46" dur="1000" fill="hold"/>
                                        <p:tgtEl>
                                          <p:spTgt spid="6">
                                            <p:graphicEl>
                                              <a:dgm id="{3B3C0B1B-987D-400D-A462-C727EB777CE2}"/>
                                            </p:graphic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
                                            <p:graphicEl>
                                              <a:dgm id="{521E45E2-3B41-4735-81E0-B154851C0660}"/>
                                            </p:graphicEl>
                                          </p:spTgt>
                                        </p:tgtEl>
                                        <p:attrNameLst>
                                          <p:attrName>style.visibility</p:attrName>
                                        </p:attrNameLst>
                                      </p:cBhvr>
                                      <p:to>
                                        <p:strVal val="visible"/>
                                      </p:to>
                                    </p:set>
                                    <p:animEffect transition="in" filter="fade">
                                      <p:cBhvr>
                                        <p:cTn id="49" dur="1000"/>
                                        <p:tgtEl>
                                          <p:spTgt spid="6">
                                            <p:graphicEl>
                                              <a:dgm id="{521E45E2-3B41-4735-81E0-B154851C0660}"/>
                                            </p:graphicEl>
                                          </p:spTgt>
                                        </p:tgtEl>
                                      </p:cBhvr>
                                    </p:animEffect>
                                    <p:anim calcmode="lin" valueType="num">
                                      <p:cBhvr>
                                        <p:cTn id="50" dur="1000" fill="hold"/>
                                        <p:tgtEl>
                                          <p:spTgt spid="6">
                                            <p:graphicEl>
                                              <a:dgm id="{521E45E2-3B41-4735-81E0-B154851C0660}"/>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521E45E2-3B41-4735-81E0-B154851C0660}"/>
                                            </p:graphic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
                                            <p:graphicEl>
                                              <a:dgm id="{0EA0B5FC-4D58-41E5-85DD-B61A4B875AA1}"/>
                                            </p:graphicEl>
                                          </p:spTgt>
                                        </p:tgtEl>
                                        <p:attrNameLst>
                                          <p:attrName>style.visibility</p:attrName>
                                        </p:attrNameLst>
                                      </p:cBhvr>
                                      <p:to>
                                        <p:strVal val="visible"/>
                                      </p:to>
                                    </p:set>
                                    <p:animEffect transition="in" filter="fade">
                                      <p:cBhvr>
                                        <p:cTn id="54" dur="1000"/>
                                        <p:tgtEl>
                                          <p:spTgt spid="6">
                                            <p:graphicEl>
                                              <a:dgm id="{0EA0B5FC-4D58-41E5-85DD-B61A4B875AA1}"/>
                                            </p:graphicEl>
                                          </p:spTgt>
                                        </p:tgtEl>
                                      </p:cBhvr>
                                    </p:animEffect>
                                    <p:anim calcmode="lin" valueType="num">
                                      <p:cBhvr>
                                        <p:cTn id="55" dur="1000" fill="hold"/>
                                        <p:tgtEl>
                                          <p:spTgt spid="6">
                                            <p:graphicEl>
                                              <a:dgm id="{0EA0B5FC-4D58-41E5-85DD-B61A4B875AA1}"/>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0EA0B5FC-4D58-41E5-85DD-B61A4B875AA1}"/>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
                                            <p:graphicEl>
                                              <a:dgm id="{CC6AC23F-621E-481B-9E58-30568A43F0E1}"/>
                                            </p:graphicEl>
                                          </p:spTgt>
                                        </p:tgtEl>
                                        <p:attrNameLst>
                                          <p:attrName>style.visibility</p:attrName>
                                        </p:attrNameLst>
                                      </p:cBhvr>
                                      <p:to>
                                        <p:strVal val="visible"/>
                                      </p:to>
                                    </p:set>
                                    <p:animEffect transition="in" filter="fade">
                                      <p:cBhvr>
                                        <p:cTn id="59" dur="1000"/>
                                        <p:tgtEl>
                                          <p:spTgt spid="6">
                                            <p:graphicEl>
                                              <a:dgm id="{CC6AC23F-621E-481B-9E58-30568A43F0E1}"/>
                                            </p:graphicEl>
                                          </p:spTgt>
                                        </p:tgtEl>
                                      </p:cBhvr>
                                    </p:animEffect>
                                    <p:anim calcmode="lin" valueType="num">
                                      <p:cBhvr>
                                        <p:cTn id="60" dur="1000" fill="hold"/>
                                        <p:tgtEl>
                                          <p:spTgt spid="6">
                                            <p:graphicEl>
                                              <a:dgm id="{CC6AC23F-621E-481B-9E58-30568A43F0E1}"/>
                                            </p:graphicEl>
                                          </p:spTgt>
                                        </p:tgtEl>
                                        <p:attrNameLst>
                                          <p:attrName>ppt_x</p:attrName>
                                        </p:attrNameLst>
                                      </p:cBhvr>
                                      <p:tavLst>
                                        <p:tav tm="0">
                                          <p:val>
                                            <p:strVal val="#ppt_x"/>
                                          </p:val>
                                        </p:tav>
                                        <p:tav tm="100000">
                                          <p:val>
                                            <p:strVal val="#ppt_x"/>
                                          </p:val>
                                        </p:tav>
                                      </p:tavLst>
                                    </p:anim>
                                    <p:anim calcmode="lin" valueType="num">
                                      <p:cBhvr>
                                        <p:cTn id="61" dur="1000" fill="hold"/>
                                        <p:tgtEl>
                                          <p:spTgt spid="6">
                                            <p:graphicEl>
                                              <a:dgm id="{CC6AC23F-621E-481B-9E58-30568A43F0E1}"/>
                                            </p:graphic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
                                            <p:graphicEl>
                                              <a:dgm id="{ED9192C0-3658-4B59-8743-CE71C2FB5B77}"/>
                                            </p:graphicEl>
                                          </p:spTgt>
                                        </p:tgtEl>
                                        <p:attrNameLst>
                                          <p:attrName>style.visibility</p:attrName>
                                        </p:attrNameLst>
                                      </p:cBhvr>
                                      <p:to>
                                        <p:strVal val="visible"/>
                                      </p:to>
                                    </p:set>
                                    <p:animEffect transition="in" filter="fade">
                                      <p:cBhvr>
                                        <p:cTn id="64" dur="1000"/>
                                        <p:tgtEl>
                                          <p:spTgt spid="6">
                                            <p:graphicEl>
                                              <a:dgm id="{ED9192C0-3658-4B59-8743-CE71C2FB5B77}"/>
                                            </p:graphicEl>
                                          </p:spTgt>
                                        </p:tgtEl>
                                      </p:cBhvr>
                                    </p:animEffect>
                                    <p:anim calcmode="lin" valueType="num">
                                      <p:cBhvr>
                                        <p:cTn id="65" dur="1000" fill="hold"/>
                                        <p:tgtEl>
                                          <p:spTgt spid="6">
                                            <p:graphicEl>
                                              <a:dgm id="{ED9192C0-3658-4B59-8743-CE71C2FB5B77}"/>
                                            </p:graphicEl>
                                          </p:spTgt>
                                        </p:tgtEl>
                                        <p:attrNameLst>
                                          <p:attrName>ppt_x</p:attrName>
                                        </p:attrNameLst>
                                      </p:cBhvr>
                                      <p:tavLst>
                                        <p:tav tm="0">
                                          <p:val>
                                            <p:strVal val="#ppt_x"/>
                                          </p:val>
                                        </p:tav>
                                        <p:tav tm="100000">
                                          <p:val>
                                            <p:strVal val="#ppt_x"/>
                                          </p:val>
                                        </p:tav>
                                      </p:tavLst>
                                    </p:anim>
                                    <p:anim calcmode="lin" valueType="num">
                                      <p:cBhvr>
                                        <p:cTn id="66" dur="1000" fill="hold"/>
                                        <p:tgtEl>
                                          <p:spTgt spid="6">
                                            <p:graphicEl>
                                              <a:dgm id="{ED9192C0-3658-4B59-8743-CE71C2FB5B77}"/>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
                                            <p:graphicEl>
                                              <a:dgm id="{0BD1FD1E-846F-439F-B15C-4E92F0852D18}"/>
                                            </p:graphicEl>
                                          </p:spTgt>
                                        </p:tgtEl>
                                        <p:attrNameLst>
                                          <p:attrName>style.visibility</p:attrName>
                                        </p:attrNameLst>
                                      </p:cBhvr>
                                      <p:to>
                                        <p:strVal val="visible"/>
                                      </p:to>
                                    </p:set>
                                    <p:animEffect transition="in" filter="fade">
                                      <p:cBhvr>
                                        <p:cTn id="69" dur="1000"/>
                                        <p:tgtEl>
                                          <p:spTgt spid="6">
                                            <p:graphicEl>
                                              <a:dgm id="{0BD1FD1E-846F-439F-B15C-4E92F0852D18}"/>
                                            </p:graphicEl>
                                          </p:spTgt>
                                        </p:tgtEl>
                                      </p:cBhvr>
                                    </p:animEffect>
                                    <p:anim calcmode="lin" valueType="num">
                                      <p:cBhvr>
                                        <p:cTn id="70" dur="1000" fill="hold"/>
                                        <p:tgtEl>
                                          <p:spTgt spid="6">
                                            <p:graphicEl>
                                              <a:dgm id="{0BD1FD1E-846F-439F-B15C-4E92F0852D18}"/>
                                            </p:graphicEl>
                                          </p:spTgt>
                                        </p:tgtEl>
                                        <p:attrNameLst>
                                          <p:attrName>ppt_x</p:attrName>
                                        </p:attrNameLst>
                                      </p:cBhvr>
                                      <p:tavLst>
                                        <p:tav tm="0">
                                          <p:val>
                                            <p:strVal val="#ppt_x"/>
                                          </p:val>
                                        </p:tav>
                                        <p:tav tm="100000">
                                          <p:val>
                                            <p:strVal val="#ppt_x"/>
                                          </p:val>
                                        </p:tav>
                                      </p:tavLst>
                                    </p:anim>
                                    <p:anim calcmode="lin" valueType="num">
                                      <p:cBhvr>
                                        <p:cTn id="71" dur="1000" fill="hold"/>
                                        <p:tgtEl>
                                          <p:spTgt spid="6">
                                            <p:graphicEl>
                                              <a:dgm id="{0BD1FD1E-846F-439F-B15C-4E92F0852D18}"/>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6">
                                            <p:graphicEl>
                                              <a:dgm id="{54B48B58-51B2-40D3-BF32-6996AC30D2B3}"/>
                                            </p:graphicEl>
                                          </p:spTgt>
                                        </p:tgtEl>
                                        <p:attrNameLst>
                                          <p:attrName>style.visibility</p:attrName>
                                        </p:attrNameLst>
                                      </p:cBhvr>
                                      <p:to>
                                        <p:strVal val="visible"/>
                                      </p:to>
                                    </p:set>
                                    <p:animEffect transition="in" filter="fade">
                                      <p:cBhvr>
                                        <p:cTn id="74" dur="1000"/>
                                        <p:tgtEl>
                                          <p:spTgt spid="6">
                                            <p:graphicEl>
                                              <a:dgm id="{54B48B58-51B2-40D3-BF32-6996AC30D2B3}"/>
                                            </p:graphicEl>
                                          </p:spTgt>
                                        </p:tgtEl>
                                      </p:cBhvr>
                                    </p:animEffect>
                                    <p:anim calcmode="lin" valueType="num">
                                      <p:cBhvr>
                                        <p:cTn id="75" dur="1000" fill="hold"/>
                                        <p:tgtEl>
                                          <p:spTgt spid="6">
                                            <p:graphicEl>
                                              <a:dgm id="{54B48B58-51B2-40D3-BF32-6996AC30D2B3}"/>
                                            </p:graphicEl>
                                          </p:spTgt>
                                        </p:tgtEl>
                                        <p:attrNameLst>
                                          <p:attrName>ppt_x</p:attrName>
                                        </p:attrNameLst>
                                      </p:cBhvr>
                                      <p:tavLst>
                                        <p:tav tm="0">
                                          <p:val>
                                            <p:strVal val="#ppt_x"/>
                                          </p:val>
                                        </p:tav>
                                        <p:tav tm="100000">
                                          <p:val>
                                            <p:strVal val="#ppt_x"/>
                                          </p:val>
                                        </p:tav>
                                      </p:tavLst>
                                    </p:anim>
                                    <p:anim calcmode="lin" valueType="num">
                                      <p:cBhvr>
                                        <p:cTn id="76" dur="1000" fill="hold"/>
                                        <p:tgtEl>
                                          <p:spTgt spid="6">
                                            <p:graphicEl>
                                              <a:dgm id="{54B48B58-51B2-40D3-BF32-6996AC30D2B3}"/>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6">
                                            <p:graphicEl>
                                              <a:dgm id="{6D2CE096-2D96-45CE-A1AC-F76B3AC5E52A}"/>
                                            </p:graphicEl>
                                          </p:spTgt>
                                        </p:tgtEl>
                                        <p:attrNameLst>
                                          <p:attrName>style.visibility</p:attrName>
                                        </p:attrNameLst>
                                      </p:cBhvr>
                                      <p:to>
                                        <p:strVal val="visible"/>
                                      </p:to>
                                    </p:set>
                                    <p:animEffect transition="in" filter="fade">
                                      <p:cBhvr>
                                        <p:cTn id="79" dur="1000"/>
                                        <p:tgtEl>
                                          <p:spTgt spid="6">
                                            <p:graphicEl>
                                              <a:dgm id="{6D2CE096-2D96-45CE-A1AC-F76B3AC5E52A}"/>
                                            </p:graphicEl>
                                          </p:spTgt>
                                        </p:tgtEl>
                                      </p:cBhvr>
                                    </p:animEffect>
                                    <p:anim calcmode="lin" valueType="num">
                                      <p:cBhvr>
                                        <p:cTn id="80" dur="1000" fill="hold"/>
                                        <p:tgtEl>
                                          <p:spTgt spid="6">
                                            <p:graphicEl>
                                              <a:dgm id="{6D2CE096-2D96-45CE-A1AC-F76B3AC5E52A}"/>
                                            </p:graphicEl>
                                          </p:spTgt>
                                        </p:tgtEl>
                                        <p:attrNameLst>
                                          <p:attrName>ppt_x</p:attrName>
                                        </p:attrNameLst>
                                      </p:cBhvr>
                                      <p:tavLst>
                                        <p:tav tm="0">
                                          <p:val>
                                            <p:strVal val="#ppt_x"/>
                                          </p:val>
                                        </p:tav>
                                        <p:tav tm="100000">
                                          <p:val>
                                            <p:strVal val="#ppt_x"/>
                                          </p:val>
                                        </p:tav>
                                      </p:tavLst>
                                    </p:anim>
                                    <p:anim calcmode="lin" valueType="num">
                                      <p:cBhvr>
                                        <p:cTn id="81" dur="1000" fill="hold"/>
                                        <p:tgtEl>
                                          <p:spTgt spid="6">
                                            <p:graphicEl>
                                              <a:dgm id="{6D2CE096-2D96-45CE-A1AC-F76B3AC5E52A}"/>
                                            </p:graphic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6">
                                            <p:graphicEl>
                                              <a:dgm id="{40EB488A-2764-4AFD-84A0-37A426AF1811}"/>
                                            </p:graphicEl>
                                          </p:spTgt>
                                        </p:tgtEl>
                                        <p:attrNameLst>
                                          <p:attrName>style.visibility</p:attrName>
                                        </p:attrNameLst>
                                      </p:cBhvr>
                                      <p:to>
                                        <p:strVal val="visible"/>
                                      </p:to>
                                    </p:set>
                                    <p:animEffect transition="in" filter="fade">
                                      <p:cBhvr>
                                        <p:cTn id="84" dur="1000"/>
                                        <p:tgtEl>
                                          <p:spTgt spid="6">
                                            <p:graphicEl>
                                              <a:dgm id="{40EB488A-2764-4AFD-84A0-37A426AF1811}"/>
                                            </p:graphicEl>
                                          </p:spTgt>
                                        </p:tgtEl>
                                      </p:cBhvr>
                                    </p:animEffect>
                                    <p:anim calcmode="lin" valueType="num">
                                      <p:cBhvr>
                                        <p:cTn id="85" dur="1000" fill="hold"/>
                                        <p:tgtEl>
                                          <p:spTgt spid="6">
                                            <p:graphicEl>
                                              <a:dgm id="{40EB488A-2764-4AFD-84A0-37A426AF1811}"/>
                                            </p:graphicEl>
                                          </p:spTgt>
                                        </p:tgtEl>
                                        <p:attrNameLst>
                                          <p:attrName>ppt_x</p:attrName>
                                        </p:attrNameLst>
                                      </p:cBhvr>
                                      <p:tavLst>
                                        <p:tav tm="0">
                                          <p:val>
                                            <p:strVal val="#ppt_x"/>
                                          </p:val>
                                        </p:tav>
                                        <p:tav tm="100000">
                                          <p:val>
                                            <p:strVal val="#ppt_x"/>
                                          </p:val>
                                        </p:tav>
                                      </p:tavLst>
                                    </p:anim>
                                    <p:anim calcmode="lin" valueType="num">
                                      <p:cBhvr>
                                        <p:cTn id="86" dur="1000" fill="hold"/>
                                        <p:tgtEl>
                                          <p:spTgt spid="6">
                                            <p:graphicEl>
                                              <a:dgm id="{40EB488A-2764-4AFD-84A0-37A426AF1811}"/>
                                            </p:graphic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
                                            <p:graphicEl>
                                              <a:dgm id="{3D224590-15A2-407A-8759-C15C7FC78A6A}"/>
                                            </p:graphicEl>
                                          </p:spTgt>
                                        </p:tgtEl>
                                        <p:attrNameLst>
                                          <p:attrName>style.visibility</p:attrName>
                                        </p:attrNameLst>
                                      </p:cBhvr>
                                      <p:to>
                                        <p:strVal val="visible"/>
                                      </p:to>
                                    </p:set>
                                    <p:animEffect transition="in" filter="fade">
                                      <p:cBhvr>
                                        <p:cTn id="89" dur="1000"/>
                                        <p:tgtEl>
                                          <p:spTgt spid="6">
                                            <p:graphicEl>
                                              <a:dgm id="{3D224590-15A2-407A-8759-C15C7FC78A6A}"/>
                                            </p:graphicEl>
                                          </p:spTgt>
                                        </p:tgtEl>
                                      </p:cBhvr>
                                    </p:animEffect>
                                    <p:anim calcmode="lin" valueType="num">
                                      <p:cBhvr>
                                        <p:cTn id="90" dur="1000" fill="hold"/>
                                        <p:tgtEl>
                                          <p:spTgt spid="6">
                                            <p:graphicEl>
                                              <a:dgm id="{3D224590-15A2-407A-8759-C15C7FC78A6A}"/>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3D224590-15A2-407A-8759-C15C7FC78A6A}"/>
                                            </p:graphic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6">
                                            <p:graphicEl>
                                              <a:dgm id="{44D90796-A006-4475-953C-25E5CEF392BA}"/>
                                            </p:graphicEl>
                                          </p:spTgt>
                                        </p:tgtEl>
                                        <p:attrNameLst>
                                          <p:attrName>style.visibility</p:attrName>
                                        </p:attrNameLst>
                                      </p:cBhvr>
                                      <p:to>
                                        <p:strVal val="visible"/>
                                      </p:to>
                                    </p:set>
                                    <p:animEffect transition="in" filter="fade">
                                      <p:cBhvr>
                                        <p:cTn id="94" dur="1000"/>
                                        <p:tgtEl>
                                          <p:spTgt spid="6">
                                            <p:graphicEl>
                                              <a:dgm id="{44D90796-A006-4475-953C-25E5CEF392BA}"/>
                                            </p:graphicEl>
                                          </p:spTgt>
                                        </p:tgtEl>
                                      </p:cBhvr>
                                    </p:animEffect>
                                    <p:anim calcmode="lin" valueType="num">
                                      <p:cBhvr>
                                        <p:cTn id="95" dur="1000" fill="hold"/>
                                        <p:tgtEl>
                                          <p:spTgt spid="6">
                                            <p:graphicEl>
                                              <a:dgm id="{44D90796-A006-4475-953C-25E5CEF392BA}"/>
                                            </p:graphicEl>
                                          </p:spTgt>
                                        </p:tgtEl>
                                        <p:attrNameLst>
                                          <p:attrName>ppt_x</p:attrName>
                                        </p:attrNameLst>
                                      </p:cBhvr>
                                      <p:tavLst>
                                        <p:tav tm="0">
                                          <p:val>
                                            <p:strVal val="#ppt_x"/>
                                          </p:val>
                                        </p:tav>
                                        <p:tav tm="100000">
                                          <p:val>
                                            <p:strVal val="#ppt_x"/>
                                          </p:val>
                                        </p:tav>
                                      </p:tavLst>
                                    </p:anim>
                                    <p:anim calcmode="lin" valueType="num">
                                      <p:cBhvr>
                                        <p:cTn id="96" dur="1000" fill="hold"/>
                                        <p:tgtEl>
                                          <p:spTgt spid="6">
                                            <p:graphicEl>
                                              <a:dgm id="{44D90796-A006-4475-953C-25E5CEF392BA}"/>
                                            </p:graphicEl>
                                          </p:spTgt>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6">
                                            <p:graphicEl>
                                              <a:dgm id="{5A0EB6D8-CBEE-4C00-B0FB-5C87B83F8AFA}"/>
                                            </p:graphicEl>
                                          </p:spTgt>
                                        </p:tgtEl>
                                        <p:attrNameLst>
                                          <p:attrName>style.visibility</p:attrName>
                                        </p:attrNameLst>
                                      </p:cBhvr>
                                      <p:to>
                                        <p:strVal val="visible"/>
                                      </p:to>
                                    </p:set>
                                    <p:animEffect transition="in" filter="fade">
                                      <p:cBhvr>
                                        <p:cTn id="99" dur="1000"/>
                                        <p:tgtEl>
                                          <p:spTgt spid="6">
                                            <p:graphicEl>
                                              <a:dgm id="{5A0EB6D8-CBEE-4C00-B0FB-5C87B83F8AFA}"/>
                                            </p:graphicEl>
                                          </p:spTgt>
                                        </p:tgtEl>
                                      </p:cBhvr>
                                    </p:animEffect>
                                    <p:anim calcmode="lin" valueType="num">
                                      <p:cBhvr>
                                        <p:cTn id="100" dur="1000" fill="hold"/>
                                        <p:tgtEl>
                                          <p:spTgt spid="6">
                                            <p:graphicEl>
                                              <a:dgm id="{5A0EB6D8-CBEE-4C00-B0FB-5C87B83F8AFA}"/>
                                            </p:graphicEl>
                                          </p:spTgt>
                                        </p:tgtEl>
                                        <p:attrNameLst>
                                          <p:attrName>ppt_x</p:attrName>
                                        </p:attrNameLst>
                                      </p:cBhvr>
                                      <p:tavLst>
                                        <p:tav tm="0">
                                          <p:val>
                                            <p:strVal val="#ppt_x"/>
                                          </p:val>
                                        </p:tav>
                                        <p:tav tm="100000">
                                          <p:val>
                                            <p:strVal val="#ppt_x"/>
                                          </p:val>
                                        </p:tav>
                                      </p:tavLst>
                                    </p:anim>
                                    <p:anim calcmode="lin" valueType="num">
                                      <p:cBhvr>
                                        <p:cTn id="101" dur="1000" fill="hold"/>
                                        <p:tgtEl>
                                          <p:spTgt spid="6">
                                            <p:graphicEl>
                                              <a:dgm id="{5A0EB6D8-CBEE-4C00-B0FB-5C87B83F8AFA}"/>
                                            </p:graphicEl>
                                          </p:spTgt>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6">
                                            <p:graphicEl>
                                              <a:dgm id="{9BE551B8-3266-406F-BD99-F0BE55900849}"/>
                                            </p:graphicEl>
                                          </p:spTgt>
                                        </p:tgtEl>
                                        <p:attrNameLst>
                                          <p:attrName>style.visibility</p:attrName>
                                        </p:attrNameLst>
                                      </p:cBhvr>
                                      <p:to>
                                        <p:strVal val="visible"/>
                                      </p:to>
                                    </p:set>
                                    <p:animEffect transition="in" filter="fade">
                                      <p:cBhvr>
                                        <p:cTn id="104" dur="1000"/>
                                        <p:tgtEl>
                                          <p:spTgt spid="6">
                                            <p:graphicEl>
                                              <a:dgm id="{9BE551B8-3266-406F-BD99-F0BE55900849}"/>
                                            </p:graphicEl>
                                          </p:spTgt>
                                        </p:tgtEl>
                                      </p:cBhvr>
                                    </p:animEffect>
                                    <p:anim calcmode="lin" valueType="num">
                                      <p:cBhvr>
                                        <p:cTn id="105" dur="1000" fill="hold"/>
                                        <p:tgtEl>
                                          <p:spTgt spid="6">
                                            <p:graphicEl>
                                              <a:dgm id="{9BE551B8-3266-406F-BD99-F0BE55900849}"/>
                                            </p:graphicEl>
                                          </p:spTgt>
                                        </p:tgtEl>
                                        <p:attrNameLst>
                                          <p:attrName>ppt_x</p:attrName>
                                        </p:attrNameLst>
                                      </p:cBhvr>
                                      <p:tavLst>
                                        <p:tav tm="0">
                                          <p:val>
                                            <p:strVal val="#ppt_x"/>
                                          </p:val>
                                        </p:tav>
                                        <p:tav tm="100000">
                                          <p:val>
                                            <p:strVal val="#ppt_x"/>
                                          </p:val>
                                        </p:tav>
                                      </p:tavLst>
                                    </p:anim>
                                    <p:anim calcmode="lin" valueType="num">
                                      <p:cBhvr>
                                        <p:cTn id="106" dur="1000" fill="hold"/>
                                        <p:tgtEl>
                                          <p:spTgt spid="6">
                                            <p:graphicEl>
                                              <a:dgm id="{9BE551B8-3266-406F-BD99-F0BE55900849}"/>
                                            </p:graphicEl>
                                          </p:spTgt>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6">
                                            <p:graphicEl>
                                              <a:dgm id="{DD057409-0DBD-42B5-B30B-2582B4D97C82}"/>
                                            </p:graphicEl>
                                          </p:spTgt>
                                        </p:tgtEl>
                                        <p:attrNameLst>
                                          <p:attrName>style.visibility</p:attrName>
                                        </p:attrNameLst>
                                      </p:cBhvr>
                                      <p:to>
                                        <p:strVal val="visible"/>
                                      </p:to>
                                    </p:set>
                                    <p:animEffect transition="in" filter="fade">
                                      <p:cBhvr>
                                        <p:cTn id="109" dur="1000"/>
                                        <p:tgtEl>
                                          <p:spTgt spid="6">
                                            <p:graphicEl>
                                              <a:dgm id="{DD057409-0DBD-42B5-B30B-2582B4D97C82}"/>
                                            </p:graphicEl>
                                          </p:spTgt>
                                        </p:tgtEl>
                                      </p:cBhvr>
                                    </p:animEffect>
                                    <p:anim calcmode="lin" valueType="num">
                                      <p:cBhvr>
                                        <p:cTn id="110" dur="1000" fill="hold"/>
                                        <p:tgtEl>
                                          <p:spTgt spid="6">
                                            <p:graphicEl>
                                              <a:dgm id="{DD057409-0DBD-42B5-B30B-2582B4D97C82}"/>
                                            </p:graphicEl>
                                          </p:spTgt>
                                        </p:tgtEl>
                                        <p:attrNameLst>
                                          <p:attrName>ppt_x</p:attrName>
                                        </p:attrNameLst>
                                      </p:cBhvr>
                                      <p:tavLst>
                                        <p:tav tm="0">
                                          <p:val>
                                            <p:strVal val="#ppt_x"/>
                                          </p:val>
                                        </p:tav>
                                        <p:tav tm="100000">
                                          <p:val>
                                            <p:strVal val="#ppt_x"/>
                                          </p:val>
                                        </p:tav>
                                      </p:tavLst>
                                    </p:anim>
                                    <p:anim calcmode="lin" valueType="num">
                                      <p:cBhvr>
                                        <p:cTn id="111" dur="1000" fill="hold"/>
                                        <p:tgtEl>
                                          <p:spTgt spid="6">
                                            <p:graphicEl>
                                              <a:dgm id="{DD057409-0DBD-42B5-B30B-2582B4D97C82}"/>
                                            </p:graphicEl>
                                          </p:spTgt>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6">
                                            <p:graphicEl>
                                              <a:dgm id="{852AB57F-F5B1-44D5-AC92-1C5D4D959274}"/>
                                            </p:graphicEl>
                                          </p:spTgt>
                                        </p:tgtEl>
                                        <p:attrNameLst>
                                          <p:attrName>style.visibility</p:attrName>
                                        </p:attrNameLst>
                                      </p:cBhvr>
                                      <p:to>
                                        <p:strVal val="visible"/>
                                      </p:to>
                                    </p:set>
                                    <p:animEffect transition="in" filter="fade">
                                      <p:cBhvr>
                                        <p:cTn id="114" dur="1000"/>
                                        <p:tgtEl>
                                          <p:spTgt spid="6">
                                            <p:graphicEl>
                                              <a:dgm id="{852AB57F-F5B1-44D5-AC92-1C5D4D959274}"/>
                                            </p:graphicEl>
                                          </p:spTgt>
                                        </p:tgtEl>
                                      </p:cBhvr>
                                    </p:animEffect>
                                    <p:anim calcmode="lin" valueType="num">
                                      <p:cBhvr>
                                        <p:cTn id="115" dur="1000" fill="hold"/>
                                        <p:tgtEl>
                                          <p:spTgt spid="6">
                                            <p:graphicEl>
                                              <a:dgm id="{852AB57F-F5B1-44D5-AC92-1C5D4D959274}"/>
                                            </p:graphicEl>
                                          </p:spTgt>
                                        </p:tgtEl>
                                        <p:attrNameLst>
                                          <p:attrName>ppt_x</p:attrName>
                                        </p:attrNameLst>
                                      </p:cBhvr>
                                      <p:tavLst>
                                        <p:tav tm="0">
                                          <p:val>
                                            <p:strVal val="#ppt_x"/>
                                          </p:val>
                                        </p:tav>
                                        <p:tav tm="100000">
                                          <p:val>
                                            <p:strVal val="#ppt_x"/>
                                          </p:val>
                                        </p:tav>
                                      </p:tavLst>
                                    </p:anim>
                                    <p:anim calcmode="lin" valueType="num">
                                      <p:cBhvr>
                                        <p:cTn id="116" dur="1000" fill="hold"/>
                                        <p:tgtEl>
                                          <p:spTgt spid="6">
                                            <p:graphicEl>
                                              <a:dgm id="{852AB57F-F5B1-44D5-AC92-1C5D4D959274}"/>
                                            </p:graphicEl>
                                          </p:spTgt>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6">
                                            <p:graphicEl>
                                              <a:dgm id="{D96847EB-DF69-45DE-8D44-59D59C4B79F3}"/>
                                            </p:graphicEl>
                                          </p:spTgt>
                                        </p:tgtEl>
                                        <p:attrNameLst>
                                          <p:attrName>style.visibility</p:attrName>
                                        </p:attrNameLst>
                                      </p:cBhvr>
                                      <p:to>
                                        <p:strVal val="visible"/>
                                      </p:to>
                                    </p:set>
                                    <p:animEffect transition="in" filter="fade">
                                      <p:cBhvr>
                                        <p:cTn id="119" dur="1000"/>
                                        <p:tgtEl>
                                          <p:spTgt spid="6">
                                            <p:graphicEl>
                                              <a:dgm id="{D96847EB-DF69-45DE-8D44-59D59C4B79F3}"/>
                                            </p:graphicEl>
                                          </p:spTgt>
                                        </p:tgtEl>
                                      </p:cBhvr>
                                    </p:animEffect>
                                    <p:anim calcmode="lin" valueType="num">
                                      <p:cBhvr>
                                        <p:cTn id="120" dur="1000" fill="hold"/>
                                        <p:tgtEl>
                                          <p:spTgt spid="6">
                                            <p:graphicEl>
                                              <a:dgm id="{D96847EB-DF69-45DE-8D44-59D59C4B79F3}"/>
                                            </p:graphicEl>
                                          </p:spTgt>
                                        </p:tgtEl>
                                        <p:attrNameLst>
                                          <p:attrName>ppt_x</p:attrName>
                                        </p:attrNameLst>
                                      </p:cBhvr>
                                      <p:tavLst>
                                        <p:tav tm="0">
                                          <p:val>
                                            <p:strVal val="#ppt_x"/>
                                          </p:val>
                                        </p:tav>
                                        <p:tav tm="100000">
                                          <p:val>
                                            <p:strVal val="#ppt_x"/>
                                          </p:val>
                                        </p:tav>
                                      </p:tavLst>
                                    </p:anim>
                                    <p:anim calcmode="lin" valueType="num">
                                      <p:cBhvr>
                                        <p:cTn id="121" dur="1000" fill="hold"/>
                                        <p:tgtEl>
                                          <p:spTgt spid="6">
                                            <p:graphicEl>
                                              <a:dgm id="{D96847EB-DF69-45DE-8D44-59D59C4B79F3}"/>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
                                            <p:graphicEl>
                                              <a:dgm id="{0F5EFC9B-05B6-440A-B999-0E40C6DD8406}"/>
                                            </p:graphicEl>
                                          </p:spTgt>
                                        </p:tgtEl>
                                        <p:attrNameLst>
                                          <p:attrName>style.visibility</p:attrName>
                                        </p:attrNameLst>
                                      </p:cBhvr>
                                      <p:to>
                                        <p:strVal val="visible"/>
                                      </p:to>
                                    </p:set>
                                    <p:animEffect transition="in" filter="fade">
                                      <p:cBhvr>
                                        <p:cTn id="124" dur="1000"/>
                                        <p:tgtEl>
                                          <p:spTgt spid="6">
                                            <p:graphicEl>
                                              <a:dgm id="{0F5EFC9B-05B6-440A-B999-0E40C6DD8406}"/>
                                            </p:graphicEl>
                                          </p:spTgt>
                                        </p:tgtEl>
                                      </p:cBhvr>
                                    </p:animEffect>
                                    <p:anim calcmode="lin" valueType="num">
                                      <p:cBhvr>
                                        <p:cTn id="125" dur="1000" fill="hold"/>
                                        <p:tgtEl>
                                          <p:spTgt spid="6">
                                            <p:graphicEl>
                                              <a:dgm id="{0F5EFC9B-05B6-440A-B999-0E40C6DD8406}"/>
                                            </p:graphicEl>
                                          </p:spTgt>
                                        </p:tgtEl>
                                        <p:attrNameLst>
                                          <p:attrName>ppt_x</p:attrName>
                                        </p:attrNameLst>
                                      </p:cBhvr>
                                      <p:tavLst>
                                        <p:tav tm="0">
                                          <p:val>
                                            <p:strVal val="#ppt_x"/>
                                          </p:val>
                                        </p:tav>
                                        <p:tav tm="100000">
                                          <p:val>
                                            <p:strVal val="#ppt_x"/>
                                          </p:val>
                                        </p:tav>
                                      </p:tavLst>
                                    </p:anim>
                                    <p:anim calcmode="lin" valueType="num">
                                      <p:cBhvr>
                                        <p:cTn id="126" dur="1000" fill="hold"/>
                                        <p:tgtEl>
                                          <p:spTgt spid="6">
                                            <p:graphicEl>
                                              <a:dgm id="{0F5EFC9B-05B6-440A-B999-0E40C6DD8406}"/>
                                            </p:graphicEl>
                                          </p:spTgt>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6">
                                            <p:graphicEl>
                                              <a:dgm id="{D9D153F3-2928-4C72-9D6C-437945C9A822}"/>
                                            </p:graphicEl>
                                          </p:spTgt>
                                        </p:tgtEl>
                                        <p:attrNameLst>
                                          <p:attrName>style.visibility</p:attrName>
                                        </p:attrNameLst>
                                      </p:cBhvr>
                                      <p:to>
                                        <p:strVal val="visible"/>
                                      </p:to>
                                    </p:set>
                                    <p:animEffect transition="in" filter="fade">
                                      <p:cBhvr>
                                        <p:cTn id="129" dur="1000"/>
                                        <p:tgtEl>
                                          <p:spTgt spid="6">
                                            <p:graphicEl>
                                              <a:dgm id="{D9D153F3-2928-4C72-9D6C-437945C9A822}"/>
                                            </p:graphicEl>
                                          </p:spTgt>
                                        </p:tgtEl>
                                      </p:cBhvr>
                                    </p:animEffect>
                                    <p:anim calcmode="lin" valueType="num">
                                      <p:cBhvr>
                                        <p:cTn id="130" dur="1000" fill="hold"/>
                                        <p:tgtEl>
                                          <p:spTgt spid="6">
                                            <p:graphicEl>
                                              <a:dgm id="{D9D153F3-2928-4C72-9D6C-437945C9A822}"/>
                                            </p:graphicEl>
                                          </p:spTgt>
                                        </p:tgtEl>
                                        <p:attrNameLst>
                                          <p:attrName>ppt_x</p:attrName>
                                        </p:attrNameLst>
                                      </p:cBhvr>
                                      <p:tavLst>
                                        <p:tav tm="0">
                                          <p:val>
                                            <p:strVal val="#ppt_x"/>
                                          </p:val>
                                        </p:tav>
                                        <p:tav tm="100000">
                                          <p:val>
                                            <p:strVal val="#ppt_x"/>
                                          </p:val>
                                        </p:tav>
                                      </p:tavLst>
                                    </p:anim>
                                    <p:anim calcmode="lin" valueType="num">
                                      <p:cBhvr>
                                        <p:cTn id="131" dur="1000" fill="hold"/>
                                        <p:tgtEl>
                                          <p:spTgt spid="6">
                                            <p:graphicEl>
                                              <a:dgm id="{D9D153F3-2928-4C72-9D6C-437945C9A822}"/>
                                            </p:graphicEl>
                                          </p:spTgt>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6">
                                            <p:graphicEl>
                                              <a:dgm id="{BC7DAEC7-B6AD-450D-AE7F-82CFE5BDC166}"/>
                                            </p:graphicEl>
                                          </p:spTgt>
                                        </p:tgtEl>
                                        <p:attrNameLst>
                                          <p:attrName>style.visibility</p:attrName>
                                        </p:attrNameLst>
                                      </p:cBhvr>
                                      <p:to>
                                        <p:strVal val="visible"/>
                                      </p:to>
                                    </p:set>
                                    <p:animEffect transition="in" filter="fade">
                                      <p:cBhvr>
                                        <p:cTn id="134" dur="1000"/>
                                        <p:tgtEl>
                                          <p:spTgt spid="6">
                                            <p:graphicEl>
                                              <a:dgm id="{BC7DAEC7-B6AD-450D-AE7F-82CFE5BDC166}"/>
                                            </p:graphicEl>
                                          </p:spTgt>
                                        </p:tgtEl>
                                      </p:cBhvr>
                                    </p:animEffect>
                                    <p:anim calcmode="lin" valueType="num">
                                      <p:cBhvr>
                                        <p:cTn id="135" dur="1000" fill="hold"/>
                                        <p:tgtEl>
                                          <p:spTgt spid="6">
                                            <p:graphicEl>
                                              <a:dgm id="{BC7DAEC7-B6AD-450D-AE7F-82CFE5BDC166}"/>
                                            </p:graphicEl>
                                          </p:spTgt>
                                        </p:tgtEl>
                                        <p:attrNameLst>
                                          <p:attrName>ppt_x</p:attrName>
                                        </p:attrNameLst>
                                      </p:cBhvr>
                                      <p:tavLst>
                                        <p:tav tm="0">
                                          <p:val>
                                            <p:strVal val="#ppt_x"/>
                                          </p:val>
                                        </p:tav>
                                        <p:tav tm="100000">
                                          <p:val>
                                            <p:strVal val="#ppt_x"/>
                                          </p:val>
                                        </p:tav>
                                      </p:tavLst>
                                    </p:anim>
                                    <p:anim calcmode="lin" valueType="num">
                                      <p:cBhvr>
                                        <p:cTn id="136" dur="1000" fill="hold"/>
                                        <p:tgtEl>
                                          <p:spTgt spid="6">
                                            <p:graphicEl>
                                              <a:dgm id="{BC7DAEC7-B6AD-450D-AE7F-82CFE5BDC166}"/>
                                            </p:graphicEl>
                                          </p:spTgt>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6">
                                            <p:graphicEl>
                                              <a:dgm id="{F9D16A12-FA96-4F56-99C7-6E6E277E475A}"/>
                                            </p:graphicEl>
                                          </p:spTgt>
                                        </p:tgtEl>
                                        <p:attrNameLst>
                                          <p:attrName>style.visibility</p:attrName>
                                        </p:attrNameLst>
                                      </p:cBhvr>
                                      <p:to>
                                        <p:strVal val="visible"/>
                                      </p:to>
                                    </p:set>
                                    <p:animEffect transition="in" filter="fade">
                                      <p:cBhvr>
                                        <p:cTn id="139" dur="1000"/>
                                        <p:tgtEl>
                                          <p:spTgt spid="6">
                                            <p:graphicEl>
                                              <a:dgm id="{F9D16A12-FA96-4F56-99C7-6E6E277E475A}"/>
                                            </p:graphicEl>
                                          </p:spTgt>
                                        </p:tgtEl>
                                      </p:cBhvr>
                                    </p:animEffect>
                                    <p:anim calcmode="lin" valueType="num">
                                      <p:cBhvr>
                                        <p:cTn id="140" dur="1000" fill="hold"/>
                                        <p:tgtEl>
                                          <p:spTgt spid="6">
                                            <p:graphicEl>
                                              <a:dgm id="{F9D16A12-FA96-4F56-99C7-6E6E277E475A}"/>
                                            </p:graphicEl>
                                          </p:spTgt>
                                        </p:tgtEl>
                                        <p:attrNameLst>
                                          <p:attrName>ppt_x</p:attrName>
                                        </p:attrNameLst>
                                      </p:cBhvr>
                                      <p:tavLst>
                                        <p:tav tm="0">
                                          <p:val>
                                            <p:strVal val="#ppt_x"/>
                                          </p:val>
                                        </p:tav>
                                        <p:tav tm="100000">
                                          <p:val>
                                            <p:strVal val="#ppt_x"/>
                                          </p:val>
                                        </p:tav>
                                      </p:tavLst>
                                    </p:anim>
                                    <p:anim calcmode="lin" valueType="num">
                                      <p:cBhvr>
                                        <p:cTn id="141" dur="1000" fill="hold"/>
                                        <p:tgtEl>
                                          <p:spTgt spid="6">
                                            <p:graphicEl>
                                              <a:dgm id="{F9D16A12-FA96-4F56-99C7-6E6E277E475A}"/>
                                            </p:graphicEl>
                                          </p:spTgt>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6">
                                            <p:graphicEl>
                                              <a:dgm id="{6289CF59-BB90-405E-AA52-8C5D7C43A8BF}"/>
                                            </p:graphicEl>
                                          </p:spTgt>
                                        </p:tgtEl>
                                        <p:attrNameLst>
                                          <p:attrName>style.visibility</p:attrName>
                                        </p:attrNameLst>
                                      </p:cBhvr>
                                      <p:to>
                                        <p:strVal val="visible"/>
                                      </p:to>
                                    </p:set>
                                    <p:animEffect transition="in" filter="fade">
                                      <p:cBhvr>
                                        <p:cTn id="144" dur="1000"/>
                                        <p:tgtEl>
                                          <p:spTgt spid="6">
                                            <p:graphicEl>
                                              <a:dgm id="{6289CF59-BB90-405E-AA52-8C5D7C43A8BF}"/>
                                            </p:graphicEl>
                                          </p:spTgt>
                                        </p:tgtEl>
                                      </p:cBhvr>
                                    </p:animEffect>
                                    <p:anim calcmode="lin" valueType="num">
                                      <p:cBhvr>
                                        <p:cTn id="145" dur="1000" fill="hold"/>
                                        <p:tgtEl>
                                          <p:spTgt spid="6">
                                            <p:graphicEl>
                                              <a:dgm id="{6289CF59-BB90-405E-AA52-8C5D7C43A8BF}"/>
                                            </p:graphicEl>
                                          </p:spTgt>
                                        </p:tgtEl>
                                        <p:attrNameLst>
                                          <p:attrName>ppt_x</p:attrName>
                                        </p:attrNameLst>
                                      </p:cBhvr>
                                      <p:tavLst>
                                        <p:tav tm="0">
                                          <p:val>
                                            <p:strVal val="#ppt_x"/>
                                          </p:val>
                                        </p:tav>
                                        <p:tav tm="100000">
                                          <p:val>
                                            <p:strVal val="#ppt_x"/>
                                          </p:val>
                                        </p:tav>
                                      </p:tavLst>
                                    </p:anim>
                                    <p:anim calcmode="lin" valueType="num">
                                      <p:cBhvr>
                                        <p:cTn id="146" dur="1000" fill="hold"/>
                                        <p:tgtEl>
                                          <p:spTgt spid="6">
                                            <p:graphicEl>
                                              <a:dgm id="{6289CF59-BB90-405E-AA52-8C5D7C43A8BF}"/>
                                            </p:graphicEl>
                                          </p:spTgt>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
                                            <p:graphicEl>
                                              <a:dgm id="{2C377316-2196-4D8B-9B00-BFCBF050B981}"/>
                                            </p:graphicEl>
                                          </p:spTgt>
                                        </p:tgtEl>
                                        <p:attrNameLst>
                                          <p:attrName>style.visibility</p:attrName>
                                        </p:attrNameLst>
                                      </p:cBhvr>
                                      <p:to>
                                        <p:strVal val="visible"/>
                                      </p:to>
                                    </p:set>
                                    <p:animEffect transition="in" filter="fade">
                                      <p:cBhvr>
                                        <p:cTn id="149" dur="1000"/>
                                        <p:tgtEl>
                                          <p:spTgt spid="6">
                                            <p:graphicEl>
                                              <a:dgm id="{2C377316-2196-4D8B-9B00-BFCBF050B981}"/>
                                            </p:graphicEl>
                                          </p:spTgt>
                                        </p:tgtEl>
                                      </p:cBhvr>
                                    </p:animEffect>
                                    <p:anim calcmode="lin" valueType="num">
                                      <p:cBhvr>
                                        <p:cTn id="150" dur="1000" fill="hold"/>
                                        <p:tgtEl>
                                          <p:spTgt spid="6">
                                            <p:graphicEl>
                                              <a:dgm id="{2C377316-2196-4D8B-9B00-BFCBF050B981}"/>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2C377316-2196-4D8B-9B00-BFCBF050B981}"/>
                                            </p:graphicEl>
                                          </p:spTgt>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6">
                                            <p:graphicEl>
                                              <a:dgm id="{B93C3FB0-6789-4D7F-8E4E-167083BE74ED}"/>
                                            </p:graphicEl>
                                          </p:spTgt>
                                        </p:tgtEl>
                                        <p:attrNameLst>
                                          <p:attrName>style.visibility</p:attrName>
                                        </p:attrNameLst>
                                      </p:cBhvr>
                                      <p:to>
                                        <p:strVal val="visible"/>
                                      </p:to>
                                    </p:set>
                                    <p:animEffect transition="in" filter="fade">
                                      <p:cBhvr>
                                        <p:cTn id="154" dur="1000"/>
                                        <p:tgtEl>
                                          <p:spTgt spid="6">
                                            <p:graphicEl>
                                              <a:dgm id="{B93C3FB0-6789-4D7F-8E4E-167083BE74ED}"/>
                                            </p:graphicEl>
                                          </p:spTgt>
                                        </p:tgtEl>
                                      </p:cBhvr>
                                    </p:animEffect>
                                    <p:anim calcmode="lin" valueType="num">
                                      <p:cBhvr>
                                        <p:cTn id="155" dur="1000" fill="hold"/>
                                        <p:tgtEl>
                                          <p:spTgt spid="6">
                                            <p:graphicEl>
                                              <a:dgm id="{B93C3FB0-6789-4D7F-8E4E-167083BE74ED}"/>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93C3FB0-6789-4D7F-8E4E-167083BE74ED}"/>
                                            </p:graphicEl>
                                          </p:spTgt>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6">
                                            <p:graphicEl>
                                              <a:dgm id="{A79D1E56-138D-4717-908D-96641F0BEC9E}"/>
                                            </p:graphicEl>
                                          </p:spTgt>
                                        </p:tgtEl>
                                        <p:attrNameLst>
                                          <p:attrName>style.visibility</p:attrName>
                                        </p:attrNameLst>
                                      </p:cBhvr>
                                      <p:to>
                                        <p:strVal val="visible"/>
                                      </p:to>
                                    </p:set>
                                    <p:animEffect transition="in" filter="fade">
                                      <p:cBhvr>
                                        <p:cTn id="159" dur="1000"/>
                                        <p:tgtEl>
                                          <p:spTgt spid="6">
                                            <p:graphicEl>
                                              <a:dgm id="{A79D1E56-138D-4717-908D-96641F0BEC9E}"/>
                                            </p:graphicEl>
                                          </p:spTgt>
                                        </p:tgtEl>
                                      </p:cBhvr>
                                    </p:animEffect>
                                    <p:anim calcmode="lin" valueType="num">
                                      <p:cBhvr>
                                        <p:cTn id="160" dur="1000" fill="hold"/>
                                        <p:tgtEl>
                                          <p:spTgt spid="6">
                                            <p:graphicEl>
                                              <a:dgm id="{A79D1E56-138D-4717-908D-96641F0BEC9E}"/>
                                            </p:graphicEl>
                                          </p:spTgt>
                                        </p:tgtEl>
                                        <p:attrNameLst>
                                          <p:attrName>ppt_x</p:attrName>
                                        </p:attrNameLst>
                                      </p:cBhvr>
                                      <p:tavLst>
                                        <p:tav tm="0">
                                          <p:val>
                                            <p:strVal val="#ppt_x"/>
                                          </p:val>
                                        </p:tav>
                                        <p:tav tm="100000">
                                          <p:val>
                                            <p:strVal val="#ppt_x"/>
                                          </p:val>
                                        </p:tav>
                                      </p:tavLst>
                                    </p:anim>
                                    <p:anim calcmode="lin" valueType="num">
                                      <p:cBhvr>
                                        <p:cTn id="161" dur="1000" fill="hold"/>
                                        <p:tgtEl>
                                          <p:spTgt spid="6">
                                            <p:graphicEl>
                                              <a:dgm id="{A79D1E56-138D-4717-908D-96641F0BEC9E}"/>
                                            </p:graphicEl>
                                          </p:spTgt>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
                                            <p:graphicEl>
                                              <a:dgm id="{01908F8F-1390-40CB-917C-DB159B3BF8AA}"/>
                                            </p:graphicEl>
                                          </p:spTgt>
                                        </p:tgtEl>
                                        <p:attrNameLst>
                                          <p:attrName>style.visibility</p:attrName>
                                        </p:attrNameLst>
                                      </p:cBhvr>
                                      <p:to>
                                        <p:strVal val="visible"/>
                                      </p:to>
                                    </p:set>
                                    <p:animEffect transition="in" filter="fade">
                                      <p:cBhvr>
                                        <p:cTn id="164" dur="1000"/>
                                        <p:tgtEl>
                                          <p:spTgt spid="6">
                                            <p:graphicEl>
                                              <a:dgm id="{01908F8F-1390-40CB-917C-DB159B3BF8AA}"/>
                                            </p:graphicEl>
                                          </p:spTgt>
                                        </p:tgtEl>
                                      </p:cBhvr>
                                    </p:animEffect>
                                    <p:anim calcmode="lin" valueType="num">
                                      <p:cBhvr>
                                        <p:cTn id="165" dur="1000" fill="hold"/>
                                        <p:tgtEl>
                                          <p:spTgt spid="6">
                                            <p:graphicEl>
                                              <a:dgm id="{01908F8F-1390-40CB-917C-DB159B3BF8AA}"/>
                                            </p:graphicEl>
                                          </p:spTgt>
                                        </p:tgtEl>
                                        <p:attrNameLst>
                                          <p:attrName>ppt_x</p:attrName>
                                        </p:attrNameLst>
                                      </p:cBhvr>
                                      <p:tavLst>
                                        <p:tav tm="0">
                                          <p:val>
                                            <p:strVal val="#ppt_x"/>
                                          </p:val>
                                        </p:tav>
                                        <p:tav tm="100000">
                                          <p:val>
                                            <p:strVal val="#ppt_x"/>
                                          </p:val>
                                        </p:tav>
                                      </p:tavLst>
                                    </p:anim>
                                    <p:anim calcmode="lin" valueType="num">
                                      <p:cBhvr>
                                        <p:cTn id="166" dur="1000" fill="hold"/>
                                        <p:tgtEl>
                                          <p:spTgt spid="6">
                                            <p:graphicEl>
                                              <a:dgm id="{01908F8F-1390-40CB-917C-DB159B3BF8A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AtOnc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Data Management Practices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15" y="946198"/>
            <a:ext cx="2403785" cy="18028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0888" y="1152097"/>
            <a:ext cx="1114570" cy="13910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4555" y="1252684"/>
            <a:ext cx="1721499" cy="1166502"/>
          </a:xfrm>
          <a:prstGeom prst="rect">
            <a:avLst/>
          </a:prstGeom>
        </p:spPr>
      </p:pic>
      <p:sp>
        <p:nvSpPr>
          <p:cNvPr id="8" name="TextBox 7"/>
          <p:cNvSpPr txBox="1"/>
          <p:nvPr/>
        </p:nvSpPr>
        <p:spPr>
          <a:xfrm>
            <a:off x="644216" y="2727125"/>
            <a:ext cx="2403784" cy="707886"/>
          </a:xfrm>
          <a:prstGeom prst="rect">
            <a:avLst/>
          </a:prstGeom>
          <a:noFill/>
        </p:spPr>
        <p:txBody>
          <a:bodyPr wrap="square" rtlCol="0">
            <a:spAutoFit/>
          </a:bodyPr>
          <a:lstStyle/>
          <a:p>
            <a:pPr algn="ctr"/>
            <a:r>
              <a:rPr lang="en-US" sz="2000" dirty="0" smtClean="0"/>
              <a:t>Build a data management team</a:t>
            </a:r>
          </a:p>
        </p:txBody>
      </p:sp>
      <p:sp>
        <p:nvSpPr>
          <p:cNvPr id="9" name="TextBox 8"/>
          <p:cNvSpPr txBox="1"/>
          <p:nvPr/>
        </p:nvSpPr>
        <p:spPr>
          <a:xfrm>
            <a:off x="3725100" y="2727125"/>
            <a:ext cx="2262365" cy="707886"/>
          </a:xfrm>
          <a:prstGeom prst="rect">
            <a:avLst/>
          </a:prstGeom>
          <a:noFill/>
        </p:spPr>
        <p:txBody>
          <a:bodyPr wrap="square" rtlCol="0">
            <a:spAutoFit/>
          </a:bodyPr>
          <a:lstStyle/>
          <a:p>
            <a:pPr algn="ctr"/>
            <a:r>
              <a:rPr lang="en-US" sz="2000" dirty="0" smtClean="0"/>
              <a:t>Build a data reporting calendar</a:t>
            </a:r>
          </a:p>
        </p:txBody>
      </p:sp>
      <p:sp>
        <p:nvSpPr>
          <p:cNvPr id="10" name="TextBox 9"/>
          <p:cNvSpPr txBox="1"/>
          <p:nvPr/>
        </p:nvSpPr>
        <p:spPr>
          <a:xfrm>
            <a:off x="6664566" y="2727125"/>
            <a:ext cx="2023822" cy="707886"/>
          </a:xfrm>
          <a:prstGeom prst="rect">
            <a:avLst/>
          </a:prstGeom>
          <a:noFill/>
        </p:spPr>
        <p:txBody>
          <a:bodyPr wrap="square" rtlCol="0">
            <a:spAutoFit/>
          </a:bodyPr>
          <a:lstStyle/>
          <a:p>
            <a:pPr algn="ctr"/>
            <a:r>
              <a:rPr lang="en-US" sz="2000" dirty="0" smtClean="0"/>
              <a:t>Review  source data forms</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4651" y="3820845"/>
            <a:ext cx="1281430" cy="1281430"/>
          </a:xfrm>
          <a:prstGeom prst="rect">
            <a:avLst/>
          </a:prstGeom>
        </p:spPr>
      </p:pic>
      <p:sp>
        <p:nvSpPr>
          <p:cNvPr id="12" name="TextBox 11"/>
          <p:cNvSpPr txBox="1"/>
          <p:nvPr/>
        </p:nvSpPr>
        <p:spPr>
          <a:xfrm>
            <a:off x="493054" y="5357884"/>
            <a:ext cx="2403784" cy="707886"/>
          </a:xfrm>
          <a:prstGeom prst="rect">
            <a:avLst/>
          </a:prstGeom>
          <a:noFill/>
        </p:spPr>
        <p:txBody>
          <a:bodyPr wrap="square" rtlCol="0">
            <a:spAutoFit/>
          </a:bodyPr>
          <a:lstStyle/>
          <a:p>
            <a:pPr algn="ctr"/>
            <a:r>
              <a:rPr lang="en-US" sz="2000" dirty="0" smtClean="0"/>
              <a:t>Perform periodic data audits</a:t>
            </a:r>
          </a:p>
        </p:txBody>
      </p:sp>
      <p:sp>
        <p:nvSpPr>
          <p:cNvPr id="13" name="TextBox 12"/>
          <p:cNvSpPr txBox="1"/>
          <p:nvPr/>
        </p:nvSpPr>
        <p:spPr>
          <a:xfrm>
            <a:off x="3573938" y="5357884"/>
            <a:ext cx="2262365" cy="1015663"/>
          </a:xfrm>
          <a:prstGeom prst="rect">
            <a:avLst/>
          </a:prstGeom>
          <a:noFill/>
        </p:spPr>
        <p:txBody>
          <a:bodyPr wrap="square" rtlCol="0">
            <a:spAutoFit/>
          </a:bodyPr>
          <a:lstStyle/>
          <a:p>
            <a:pPr algn="ctr"/>
            <a:r>
              <a:rPr lang="en-US" sz="2000" dirty="0" smtClean="0"/>
              <a:t>Invest in training/support tools</a:t>
            </a:r>
          </a:p>
        </p:txBody>
      </p:sp>
      <p:sp>
        <p:nvSpPr>
          <p:cNvPr id="14" name="TextBox 13"/>
          <p:cNvSpPr txBox="1"/>
          <p:nvPr/>
        </p:nvSpPr>
        <p:spPr>
          <a:xfrm>
            <a:off x="6513403" y="5356066"/>
            <a:ext cx="2023822" cy="1015663"/>
          </a:xfrm>
          <a:prstGeom prst="rect">
            <a:avLst/>
          </a:prstGeom>
          <a:noFill/>
        </p:spPr>
        <p:txBody>
          <a:bodyPr wrap="square" rtlCol="0">
            <a:spAutoFit/>
          </a:bodyPr>
          <a:lstStyle/>
          <a:p>
            <a:pPr algn="ctr"/>
            <a:r>
              <a:rPr lang="en-US" sz="2000" dirty="0" smtClean="0"/>
              <a:t>Provide annual reviews and updates</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1176" y="3605930"/>
            <a:ext cx="1995127" cy="1496345"/>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72158" y="3657527"/>
            <a:ext cx="1408635" cy="1408635"/>
          </a:xfrm>
          <a:prstGeom prst="rect">
            <a:avLst/>
          </a:prstGeom>
        </p:spPr>
      </p:pic>
      <p:sp>
        <p:nvSpPr>
          <p:cNvPr id="3" name="Footer Placeholder 2"/>
          <p:cNvSpPr>
            <a:spLocks noGrp="1"/>
          </p:cNvSpPr>
          <p:nvPr>
            <p:ph type="ftr" sz="quarter" idx="11"/>
          </p:nvPr>
        </p:nvSpPr>
        <p:spPr/>
        <p:txBody>
          <a:bodyPr/>
          <a:lstStyle/>
          <a:p>
            <a:r>
              <a:rPr lang="en-US" smtClean="0"/>
              <a:t>State Reporting Overview for Administrators V4.0, 6/2017</a:t>
            </a:r>
            <a:endParaRPr lang="en-US"/>
          </a:p>
        </p:txBody>
      </p:sp>
      <p:sp>
        <p:nvSpPr>
          <p:cNvPr id="4" name="Slide Number Placeholder 3"/>
          <p:cNvSpPr>
            <a:spLocks noGrp="1"/>
          </p:cNvSpPr>
          <p:nvPr>
            <p:ph type="sldNum" sz="quarter" idx="12"/>
          </p:nvPr>
        </p:nvSpPr>
        <p:spPr/>
        <p:txBody>
          <a:bodyPr/>
          <a:lstStyle/>
          <a:p>
            <a:fld id="{84E91884-CAC6-40C5-8951-05CEBB3430F4}" type="slidenum">
              <a:rPr lang="en-US" smtClean="0"/>
              <a:pPr/>
              <a:t>29</a:t>
            </a:fld>
            <a:endParaRPr lang="en-US"/>
          </a:p>
        </p:txBody>
      </p:sp>
    </p:spTree>
    <p:extLst>
      <p:ext uri="{BB962C8B-B14F-4D97-AF65-F5344CB8AC3E}">
        <p14:creationId xmlns:p14="http://schemas.microsoft.com/office/powerpoint/2010/main" val="1778468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17170" y="152400"/>
            <a:ext cx="8622030" cy="609600"/>
          </a:xfrm>
        </p:spPr>
        <p:txBody>
          <a:bodyPr/>
          <a:lstStyle/>
          <a:p>
            <a:r>
              <a:rPr lang="en-US" altLang="en-US" dirty="0" smtClean="0">
                <a:solidFill>
                  <a:srgbClr val="262673"/>
                </a:solidFill>
              </a:rPr>
              <a:t>CALPADS</a:t>
            </a:r>
            <a:br>
              <a:rPr lang="en-US" altLang="en-US" dirty="0" smtClean="0">
                <a:solidFill>
                  <a:srgbClr val="262673"/>
                </a:solidFill>
              </a:rPr>
            </a:br>
            <a:r>
              <a:rPr lang="en-US" altLang="en-US" sz="1800" dirty="0" smtClean="0">
                <a:solidFill>
                  <a:srgbClr val="262673"/>
                </a:solidFill>
              </a:rPr>
              <a:t>California Longitudinal Pupil Achievement Data System</a:t>
            </a:r>
            <a:endParaRPr lang="en-US" altLang="en-US" sz="2400" dirty="0" smtClean="0">
              <a:solidFill>
                <a:srgbClr val="262673"/>
              </a:solidFill>
            </a:endParaRPr>
          </a:p>
        </p:txBody>
      </p:sp>
      <p:sp>
        <p:nvSpPr>
          <p:cNvPr id="3" name="Content Placeholder 2"/>
          <p:cNvSpPr>
            <a:spLocks noGrp="1"/>
          </p:cNvSpPr>
          <p:nvPr>
            <p:ph idx="1"/>
          </p:nvPr>
        </p:nvSpPr>
        <p:spPr>
          <a:xfrm>
            <a:off x="3349626" y="1295400"/>
            <a:ext cx="5489574" cy="4267200"/>
          </a:xfrm>
        </p:spPr>
        <p:txBody>
          <a:bodyPr/>
          <a:lstStyle/>
          <a:p>
            <a:pPr>
              <a:spcBef>
                <a:spcPts val="600"/>
              </a:spcBef>
              <a:spcAft>
                <a:spcPts val="0"/>
              </a:spcAft>
              <a:defRPr/>
            </a:pPr>
            <a:r>
              <a:rPr lang="en-US" sz="2200" dirty="0" smtClean="0"/>
              <a:t>Data collected throughout the school year as students enroll and exit</a:t>
            </a:r>
          </a:p>
          <a:p>
            <a:pPr lvl="1">
              <a:spcBef>
                <a:spcPts val="600"/>
              </a:spcBef>
              <a:spcAft>
                <a:spcPts val="0"/>
              </a:spcAft>
              <a:defRPr/>
            </a:pPr>
            <a:r>
              <a:rPr lang="en-US" sz="1900" dirty="0" smtClean="0"/>
              <a:t>Student enrollment, demographic, program eligibility and participation, course enrollment and completion, discipline</a:t>
            </a:r>
          </a:p>
          <a:p>
            <a:pPr lvl="1">
              <a:spcBef>
                <a:spcPts val="600"/>
              </a:spcBef>
              <a:spcAft>
                <a:spcPts val="0"/>
              </a:spcAft>
              <a:defRPr/>
            </a:pPr>
            <a:r>
              <a:rPr lang="en-US" sz="1900" dirty="0"/>
              <a:t>Statewide assessment </a:t>
            </a:r>
            <a:r>
              <a:rPr lang="en-US" sz="1900" dirty="0" smtClean="0"/>
              <a:t>data</a:t>
            </a:r>
          </a:p>
          <a:p>
            <a:pPr lvl="1">
              <a:spcBef>
                <a:spcPts val="600"/>
              </a:spcBef>
              <a:spcAft>
                <a:spcPts val="0"/>
              </a:spcAft>
              <a:defRPr/>
            </a:pPr>
            <a:r>
              <a:rPr lang="en-US" sz="1900" dirty="0" smtClean="0"/>
              <a:t>Certificated staff demographics and assignments</a:t>
            </a:r>
          </a:p>
          <a:p>
            <a:pPr>
              <a:spcBef>
                <a:spcPts val="600"/>
              </a:spcBef>
              <a:spcAft>
                <a:spcPts val="0"/>
              </a:spcAft>
              <a:defRPr/>
            </a:pPr>
            <a:r>
              <a:rPr lang="en-US" sz="2200" dirty="0" smtClean="0"/>
              <a:t>Statewide data systems matches</a:t>
            </a:r>
          </a:p>
          <a:p>
            <a:pPr>
              <a:spcBef>
                <a:spcPts val="600"/>
              </a:spcBef>
              <a:spcAft>
                <a:spcPts val="0"/>
              </a:spcAft>
              <a:defRPr/>
            </a:pPr>
            <a:r>
              <a:rPr lang="en-US" sz="2200" dirty="0" smtClean="0"/>
              <a:t>Specific data collections</a:t>
            </a:r>
          </a:p>
        </p:txBody>
      </p:sp>
      <p:sp>
        <p:nvSpPr>
          <p:cNvPr id="7" name="Rectangle 6"/>
          <p:cNvSpPr/>
          <p:nvPr/>
        </p:nvSpPr>
        <p:spPr bwMode="auto">
          <a:xfrm>
            <a:off x="328786" y="1295400"/>
            <a:ext cx="2866096" cy="4201505"/>
          </a:xfrm>
          <a:prstGeom prst="rect">
            <a:avLst/>
          </a:prstGeom>
          <a:solidFill>
            <a:schemeClr val="accent1">
              <a:lumMod val="5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bg1"/>
                </a:solidFill>
                <a:effectLst/>
                <a:latin typeface="Arial" charset="0"/>
                <a:cs typeface="Arial" charset="0"/>
              </a:rPr>
              <a:t>CALPADS</a:t>
            </a:r>
          </a:p>
          <a:p>
            <a:pPr algn="ctr" eaLnBrk="0" fontAlgn="base" hangingPunct="0">
              <a:spcBef>
                <a:spcPct val="0"/>
              </a:spcBef>
              <a:spcAft>
                <a:spcPct val="0"/>
              </a:spcAft>
            </a:pPr>
            <a:r>
              <a:rPr lang="en-US" b="1" dirty="0">
                <a:solidFill>
                  <a:schemeClr val="bg1"/>
                </a:solidFill>
                <a:latin typeface="Arial" charset="0"/>
                <a:cs typeface="Arial" charset="0"/>
              </a:rPr>
              <a:t>http://www.cde.ca.gov/ds/sp/cl/</a:t>
            </a:r>
            <a:endParaRPr kumimoji="0" lang="en-US" b="1" i="0" u="none" strike="noStrike" cap="none" normalizeH="0" baseline="0" dirty="0" smtClean="0">
              <a:ln>
                <a:noFill/>
              </a:ln>
              <a:solidFill>
                <a:schemeClr val="bg1"/>
              </a:solidFill>
              <a:effectLst/>
              <a:latin typeface="Arial" charset="0"/>
              <a:cs typeface="Arial" charset="0"/>
            </a:endParaRPr>
          </a:p>
        </p:txBody>
      </p:sp>
      <p:sp>
        <p:nvSpPr>
          <p:cNvPr id="4" name="Footer Placeholder 3"/>
          <p:cNvSpPr>
            <a:spLocks noGrp="1"/>
          </p:cNvSpPr>
          <p:nvPr>
            <p:ph type="ftr" sz="quarter" idx="11"/>
          </p:nvPr>
        </p:nvSpPr>
        <p:spPr/>
        <p:txBody>
          <a:bodyPr/>
          <a:lstStyle/>
          <a:p>
            <a:r>
              <a:rPr lang="en-US" smtClean="0"/>
              <a:t>State Reporting Overview for Administrators V4.0, 6/2017</a:t>
            </a:r>
            <a:endParaRPr lang="en-US"/>
          </a:p>
        </p:txBody>
      </p:sp>
      <p:sp>
        <p:nvSpPr>
          <p:cNvPr id="2" name="Slide Number Placeholder 1"/>
          <p:cNvSpPr>
            <a:spLocks noGrp="1"/>
          </p:cNvSpPr>
          <p:nvPr>
            <p:ph type="sldNum" sz="quarter" idx="12"/>
          </p:nvPr>
        </p:nvSpPr>
        <p:spPr/>
        <p:txBody>
          <a:bodyPr/>
          <a:lstStyle/>
          <a:p>
            <a:fld id="{84E91884-CAC6-40C5-8951-05CEBB3430F4}" type="slidenum">
              <a:rPr lang="en-US" smtClean="0"/>
              <a:pPr/>
              <a:t>3</a:t>
            </a:fld>
            <a:endParaRPr lang="en-US"/>
          </a:p>
        </p:txBody>
      </p:sp>
    </p:spTree>
    <p:extLst>
      <p:ext uri="{BB962C8B-B14F-4D97-AF65-F5344CB8AC3E}">
        <p14:creationId xmlns:p14="http://schemas.microsoft.com/office/powerpoint/2010/main" val="2885991447"/>
      </p:ext>
    </p:extLst>
  </p:cSld>
  <p:clrMapOvr>
    <a:masterClrMapping/>
  </p:clrMapOvr>
  <mc:AlternateContent xmlns:mc="http://schemas.openxmlformats.org/markup-compatibility/2006" xmlns:p14="http://schemas.microsoft.com/office/powerpoint/2010/main">
    <mc:Choice Requires="p14">
      <p:transition spd="slow" p14:dur="2000" advTm="85384"/>
    </mc:Choice>
    <mc:Fallback xmlns="">
      <p:transition spd="slow" advTm="85384"/>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graphicFrame>
        <p:nvGraphicFramePr>
          <p:cNvPr id="6" name="Diagram 5"/>
          <p:cNvGraphicFramePr/>
          <p:nvPr>
            <p:extLst>
              <p:ext uri="{D42A27DB-BD31-4B8C-83A1-F6EECF244321}">
                <p14:modId xmlns:p14="http://schemas.microsoft.com/office/powerpoint/2010/main" val="3257666019"/>
              </p:ext>
            </p:extLst>
          </p:nvPr>
        </p:nvGraphicFramePr>
        <p:xfrm>
          <a:off x="530579" y="1397000"/>
          <a:ext cx="8157810" cy="5031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State Reporting Overview for Administrators V4.0, 6/2017</a:t>
            </a:r>
            <a:endParaRPr lang="en-US"/>
          </a:p>
        </p:txBody>
      </p:sp>
      <p:sp>
        <p:nvSpPr>
          <p:cNvPr id="4" name="Slide Number Placeholder 3"/>
          <p:cNvSpPr>
            <a:spLocks noGrp="1"/>
          </p:cNvSpPr>
          <p:nvPr>
            <p:ph type="sldNum" sz="quarter" idx="12"/>
          </p:nvPr>
        </p:nvSpPr>
        <p:spPr/>
        <p:txBody>
          <a:bodyPr/>
          <a:lstStyle/>
          <a:p>
            <a:fld id="{84E91884-CAC6-40C5-8951-05CEBB3430F4}" type="slidenum">
              <a:rPr lang="en-US" smtClean="0"/>
              <a:pPr/>
              <a:t>30</a:t>
            </a:fld>
            <a:endParaRPr lang="en-US"/>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579" y="1616032"/>
            <a:ext cx="880033" cy="88003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93053" y="1661628"/>
            <a:ext cx="999702" cy="833085"/>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70747" y="1616207"/>
            <a:ext cx="878506" cy="878506"/>
          </a:xfrm>
          <a:prstGeom prst="rect">
            <a:avLst/>
          </a:prstGeom>
        </p:spPr>
      </p:pic>
    </p:spTree>
    <p:extLst>
      <p:ext uri="{BB962C8B-B14F-4D97-AF65-F5344CB8AC3E}">
        <p14:creationId xmlns:p14="http://schemas.microsoft.com/office/powerpoint/2010/main" val="398396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4" name="Footer Placeholder 3"/>
          <p:cNvSpPr>
            <a:spLocks noGrp="1"/>
          </p:cNvSpPr>
          <p:nvPr>
            <p:ph type="ftr" sz="quarter" idx="11"/>
          </p:nvPr>
        </p:nvSpPr>
        <p:spPr/>
        <p:txBody>
          <a:bodyPr/>
          <a:lstStyle/>
          <a:p>
            <a:r>
              <a:rPr lang="en-US" smtClean="0"/>
              <a:t>State Reporting Overview for Administrators V4.0, 6/2017</a:t>
            </a:r>
            <a:endParaRPr lang="en-US"/>
          </a:p>
        </p:txBody>
      </p:sp>
      <p:graphicFrame>
        <p:nvGraphicFramePr>
          <p:cNvPr id="6" name="Diagram 5"/>
          <p:cNvGraphicFramePr/>
          <p:nvPr>
            <p:extLst>
              <p:ext uri="{D42A27DB-BD31-4B8C-83A1-F6EECF244321}">
                <p14:modId xmlns:p14="http://schemas.microsoft.com/office/powerpoint/2010/main" val="3036445714"/>
              </p:ext>
            </p:extLst>
          </p:nvPr>
        </p:nvGraphicFramePr>
        <p:xfrm>
          <a:off x="462844" y="1397000"/>
          <a:ext cx="8225544" cy="4721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84E91884-CAC6-40C5-8951-05CEBB3430F4}" type="slidenum">
              <a:rPr lang="en-US" smtClean="0"/>
              <a:pPr/>
              <a:t>31</a:t>
            </a:fld>
            <a:endParaRPr lang="en-US"/>
          </a:p>
        </p:txBody>
      </p:sp>
    </p:spTree>
    <p:extLst>
      <p:ext uri="{BB962C8B-B14F-4D97-AF65-F5344CB8AC3E}">
        <p14:creationId xmlns:p14="http://schemas.microsoft.com/office/powerpoint/2010/main" val="2800289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Problems</a:t>
            </a:r>
            <a:endParaRPr lang="en-US" dirty="0"/>
          </a:p>
        </p:txBody>
      </p:sp>
      <p:sp>
        <p:nvSpPr>
          <p:cNvPr id="3" name="Content Placeholder 2"/>
          <p:cNvSpPr>
            <a:spLocks noGrp="1"/>
          </p:cNvSpPr>
          <p:nvPr>
            <p:ph idx="1"/>
          </p:nvPr>
        </p:nvSpPr>
        <p:spPr/>
        <p:txBody>
          <a:bodyPr/>
          <a:lstStyle/>
          <a:p>
            <a:r>
              <a:rPr lang="en-US" dirty="0" smtClean="0"/>
              <a:t>Lack of support from administration</a:t>
            </a:r>
          </a:p>
          <a:p>
            <a:r>
              <a:rPr lang="en-US" dirty="0" smtClean="0"/>
              <a:t>Conflicting priorities</a:t>
            </a:r>
          </a:p>
          <a:p>
            <a:r>
              <a:rPr lang="en-US" dirty="0" smtClean="0"/>
              <a:t>Data coordinator not empowered within organization</a:t>
            </a:r>
          </a:p>
          <a:p>
            <a:pPr lvl="1"/>
            <a:r>
              <a:rPr lang="en-US" sz="2000" dirty="0" smtClean="0"/>
              <a:t>Apathy </a:t>
            </a:r>
          </a:p>
          <a:p>
            <a:r>
              <a:rPr lang="en-US" dirty="0" smtClean="0"/>
              <a:t>Direct Certification data not shared with Nutrition Services staff</a:t>
            </a:r>
          </a:p>
          <a:p>
            <a:r>
              <a:rPr lang="en-US" dirty="0" smtClean="0"/>
              <a:t>FRPM data not updated in SIS/CALPADS</a:t>
            </a:r>
          </a:p>
          <a:p>
            <a:r>
              <a:rPr lang="en-US" dirty="0" smtClean="0"/>
              <a:t>Graduates completing A-G requirements not identified and reported</a:t>
            </a:r>
          </a:p>
          <a:p>
            <a:r>
              <a:rPr lang="en-US" dirty="0" smtClean="0"/>
              <a:t>CTE completers</a:t>
            </a:r>
          </a:p>
          <a:p>
            <a:r>
              <a:rPr lang="en-US" dirty="0" smtClean="0"/>
              <a:t>College level course enrollments</a:t>
            </a:r>
          </a:p>
          <a:p>
            <a:r>
              <a:rPr lang="en-US" dirty="0" smtClean="0"/>
              <a:t>Homeless reporting</a:t>
            </a:r>
          </a:p>
          <a:p>
            <a:endParaRPr lang="en-US" dirty="0" smtClean="0"/>
          </a:p>
        </p:txBody>
      </p:sp>
      <p:sp>
        <p:nvSpPr>
          <p:cNvPr id="4" name="Footer Placeholder 3"/>
          <p:cNvSpPr>
            <a:spLocks noGrp="1"/>
          </p:cNvSpPr>
          <p:nvPr>
            <p:ph type="ftr" sz="quarter" idx="11"/>
          </p:nvPr>
        </p:nvSpPr>
        <p:spPr/>
        <p:txBody>
          <a:bodyPr/>
          <a:lstStyle/>
          <a:p>
            <a:r>
              <a:rPr lang="en-US" smtClean="0"/>
              <a:t>State Reporting Overview for Administrators V4.0, 6/2017</a:t>
            </a:r>
            <a:endParaRPr lang="en-US"/>
          </a:p>
        </p:txBody>
      </p:sp>
      <p:sp>
        <p:nvSpPr>
          <p:cNvPr id="5" name="Slide Number Placeholder 4"/>
          <p:cNvSpPr>
            <a:spLocks noGrp="1"/>
          </p:cNvSpPr>
          <p:nvPr>
            <p:ph type="sldNum" sz="quarter" idx="12"/>
          </p:nvPr>
        </p:nvSpPr>
        <p:spPr/>
        <p:txBody>
          <a:bodyPr/>
          <a:lstStyle/>
          <a:p>
            <a:fld id="{84E91884-CAC6-40C5-8951-05CEBB3430F4}" type="slidenum">
              <a:rPr lang="en-US" smtClean="0"/>
              <a:pPr/>
              <a:t>32</a:t>
            </a:fld>
            <a:endParaRPr lang="en-US"/>
          </a:p>
        </p:txBody>
      </p:sp>
    </p:spTree>
    <p:extLst>
      <p:ext uri="{BB962C8B-B14F-4D97-AF65-F5344CB8AC3E}">
        <p14:creationId xmlns:p14="http://schemas.microsoft.com/office/powerpoint/2010/main" val="2773323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smtClean="0">
                <a:solidFill>
                  <a:schemeClr val="accent4"/>
                </a:solidFill>
                <a:ea typeface="ＭＳ Ｐゴシック" panose="020B0600070205080204" pitchFamily="34" charset="-128"/>
              </a:rPr>
              <a:t>Key Points</a:t>
            </a:r>
          </a:p>
        </p:txBody>
      </p:sp>
      <p:sp>
        <p:nvSpPr>
          <p:cNvPr id="65539" name="Content Placeholder 2"/>
          <p:cNvSpPr>
            <a:spLocks noGrp="1"/>
          </p:cNvSpPr>
          <p:nvPr>
            <p:ph idx="1"/>
          </p:nvPr>
        </p:nvSpPr>
        <p:spPr>
          <a:xfrm>
            <a:off x="457200" y="1295400"/>
            <a:ext cx="8229600" cy="4297363"/>
          </a:xfrm>
        </p:spPr>
        <p:txBody>
          <a:bodyPr/>
          <a:lstStyle/>
          <a:p>
            <a:pPr>
              <a:spcBef>
                <a:spcPct val="0"/>
              </a:spcBef>
              <a:spcAft>
                <a:spcPts val="600"/>
              </a:spcAft>
            </a:pPr>
            <a:r>
              <a:rPr lang="en-US" altLang="en-US" sz="2400" dirty="0" smtClean="0">
                <a:solidFill>
                  <a:srgbClr val="262673"/>
                </a:solidFill>
              </a:rPr>
              <a:t>CALPADS data are maintained for all K-12 students</a:t>
            </a:r>
          </a:p>
          <a:p>
            <a:pPr lvl="1">
              <a:spcBef>
                <a:spcPct val="0"/>
              </a:spcBef>
              <a:spcAft>
                <a:spcPts val="600"/>
              </a:spcAft>
            </a:pPr>
            <a:r>
              <a:rPr lang="en-US" altLang="en-US" sz="2100" dirty="0" smtClean="0">
                <a:solidFill>
                  <a:srgbClr val="262673"/>
                </a:solidFill>
              </a:rPr>
              <a:t>Data submitted throughout the school year</a:t>
            </a:r>
          </a:p>
          <a:p>
            <a:pPr>
              <a:spcBef>
                <a:spcPct val="0"/>
              </a:spcBef>
              <a:spcAft>
                <a:spcPts val="600"/>
              </a:spcAft>
            </a:pPr>
            <a:r>
              <a:rPr lang="en-US" altLang="en-US" sz="2400" dirty="0" smtClean="0">
                <a:solidFill>
                  <a:srgbClr val="262673"/>
                </a:solidFill>
              </a:rPr>
              <a:t>Accurate data are critical </a:t>
            </a:r>
          </a:p>
          <a:p>
            <a:pPr lvl="1">
              <a:spcBef>
                <a:spcPct val="0"/>
              </a:spcBef>
              <a:spcAft>
                <a:spcPts val="600"/>
              </a:spcAft>
            </a:pPr>
            <a:r>
              <a:rPr lang="en-US" altLang="en-US" sz="2100" dirty="0" smtClean="0">
                <a:solidFill>
                  <a:srgbClr val="262673"/>
                </a:solidFill>
              </a:rPr>
              <a:t>Used for funding, accountability, state and federal reporting requirements, assessments, research and more</a:t>
            </a:r>
          </a:p>
          <a:p>
            <a:pPr>
              <a:spcBef>
                <a:spcPct val="0"/>
              </a:spcBef>
              <a:spcAft>
                <a:spcPts val="600"/>
              </a:spcAft>
            </a:pPr>
            <a:r>
              <a:rPr lang="en-US" altLang="en-US" sz="2400" dirty="0" smtClean="0">
                <a:solidFill>
                  <a:srgbClr val="262673"/>
                </a:solidFill>
              </a:rPr>
              <a:t>Data coordinator key to successful reporting</a:t>
            </a:r>
          </a:p>
          <a:p>
            <a:pPr lvl="1">
              <a:spcBef>
                <a:spcPct val="0"/>
              </a:spcBef>
              <a:spcAft>
                <a:spcPts val="600"/>
              </a:spcAft>
            </a:pPr>
            <a:r>
              <a:rPr lang="en-US" altLang="en-US" sz="2100" dirty="0" smtClean="0">
                <a:solidFill>
                  <a:srgbClr val="262673"/>
                </a:solidFill>
              </a:rPr>
              <a:t>Professionalize role</a:t>
            </a:r>
          </a:p>
          <a:p>
            <a:pPr>
              <a:spcBef>
                <a:spcPct val="0"/>
              </a:spcBef>
              <a:spcAft>
                <a:spcPts val="600"/>
              </a:spcAft>
            </a:pPr>
            <a:r>
              <a:rPr lang="en-US" altLang="en-US" sz="2400" dirty="0" smtClean="0">
                <a:solidFill>
                  <a:srgbClr val="262673"/>
                </a:solidFill>
              </a:rPr>
              <a:t>Data must be kept secure and private</a:t>
            </a:r>
          </a:p>
          <a:p>
            <a:pPr>
              <a:spcBef>
                <a:spcPct val="0"/>
              </a:spcBef>
              <a:spcAft>
                <a:spcPts val="600"/>
              </a:spcAft>
            </a:pPr>
            <a:r>
              <a:rPr lang="en-US" altLang="en-US" sz="2400" dirty="0" smtClean="0">
                <a:solidFill>
                  <a:srgbClr val="262673"/>
                </a:solidFill>
              </a:rPr>
              <a:t>Organizational coordination and collaboration required</a:t>
            </a:r>
          </a:p>
          <a:p>
            <a:pPr>
              <a:spcBef>
                <a:spcPct val="0"/>
              </a:spcBef>
              <a:spcAft>
                <a:spcPts val="600"/>
              </a:spcAft>
            </a:pPr>
            <a:r>
              <a:rPr lang="en-US" altLang="en-US" sz="2400" dirty="0" smtClean="0">
                <a:solidFill>
                  <a:srgbClr val="262673"/>
                </a:solidFill>
              </a:rPr>
              <a:t>Support is available for LEAs</a:t>
            </a:r>
          </a:p>
          <a:p>
            <a:pPr lvl="1">
              <a:spcBef>
                <a:spcPct val="0"/>
              </a:spcBef>
              <a:spcAft>
                <a:spcPts val="600"/>
              </a:spcAft>
            </a:pPr>
            <a:r>
              <a:rPr lang="en-US" altLang="en-US" sz="2100" dirty="0" smtClean="0">
                <a:solidFill>
                  <a:srgbClr val="262673"/>
                </a:solidFill>
              </a:rPr>
              <a:t>Training, support desk, consulting</a:t>
            </a:r>
          </a:p>
        </p:txBody>
      </p:sp>
      <p:sp>
        <p:nvSpPr>
          <p:cNvPr id="5" name="Footer Placeholder 4"/>
          <p:cNvSpPr>
            <a:spLocks noGrp="1"/>
          </p:cNvSpPr>
          <p:nvPr>
            <p:ph type="ftr" sz="quarter" idx="11"/>
          </p:nvPr>
        </p:nvSpPr>
        <p:spPr/>
        <p:txBody>
          <a:bodyPr/>
          <a:lstStyle/>
          <a:p>
            <a:r>
              <a:rPr lang="en-US" smtClean="0"/>
              <a:t>State Reporting Overview for Administrators V4.0, 6/2017</a:t>
            </a:r>
            <a:endParaRPr lang="en-US"/>
          </a:p>
        </p:txBody>
      </p:sp>
      <p:sp>
        <p:nvSpPr>
          <p:cNvPr id="2" name="Slide Number Placeholder 1"/>
          <p:cNvSpPr>
            <a:spLocks noGrp="1"/>
          </p:cNvSpPr>
          <p:nvPr>
            <p:ph type="sldNum" sz="quarter" idx="12"/>
          </p:nvPr>
        </p:nvSpPr>
        <p:spPr/>
        <p:txBody>
          <a:bodyPr/>
          <a:lstStyle/>
          <a:p>
            <a:fld id="{84E91884-CAC6-40C5-8951-05CEBB3430F4}" type="slidenum">
              <a:rPr lang="en-US" smtClean="0"/>
              <a:pPr/>
              <a:t>33</a:t>
            </a:fld>
            <a:endParaRPr lang="en-US"/>
          </a:p>
        </p:txBody>
      </p:sp>
    </p:spTree>
    <p:extLst>
      <p:ext uri="{BB962C8B-B14F-4D97-AF65-F5344CB8AC3E}">
        <p14:creationId xmlns:p14="http://schemas.microsoft.com/office/powerpoint/2010/main" val="30759820"/>
      </p:ext>
    </p:extLst>
  </p:cSld>
  <p:clrMapOvr>
    <a:masterClrMapping/>
  </p:clrMapOvr>
  <mc:AlternateContent xmlns:mc="http://schemas.openxmlformats.org/markup-compatibility/2006" xmlns:p14="http://schemas.microsoft.com/office/powerpoint/2010/main">
    <mc:Choice Requires="p14">
      <p:transition spd="slow" p14:dur="2000" advTm="82000"/>
    </mc:Choice>
    <mc:Fallback xmlns="">
      <p:transition spd="slow" advTm="82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RUSD Resources and Support</a:t>
            </a:r>
            <a:endParaRPr lang="en-US" dirty="0"/>
          </a:p>
        </p:txBody>
      </p:sp>
      <p:sp>
        <p:nvSpPr>
          <p:cNvPr id="3" name="Content Placeholder 2"/>
          <p:cNvSpPr>
            <a:spLocks noGrp="1"/>
          </p:cNvSpPr>
          <p:nvPr>
            <p:ph idx="1"/>
          </p:nvPr>
        </p:nvSpPr>
        <p:spPr/>
        <p:txBody>
          <a:bodyPr/>
          <a:lstStyle/>
          <a:p>
            <a:pPr marL="342900" lvl="1" indent="0">
              <a:buNone/>
            </a:pPr>
            <a:endParaRPr lang="en-US" dirty="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State Reporting Overview for Administrators V4.0, 6/2017</a:t>
            </a:r>
            <a:endParaRPr lang="en-US"/>
          </a:p>
        </p:txBody>
      </p:sp>
      <p:sp>
        <p:nvSpPr>
          <p:cNvPr id="5" name="Slide Number Placeholder 4"/>
          <p:cNvSpPr>
            <a:spLocks noGrp="1"/>
          </p:cNvSpPr>
          <p:nvPr>
            <p:ph type="sldNum" sz="quarter" idx="12"/>
          </p:nvPr>
        </p:nvSpPr>
        <p:spPr/>
        <p:txBody>
          <a:bodyPr/>
          <a:lstStyle/>
          <a:p>
            <a:fld id="{84E91884-CAC6-40C5-8951-05CEBB3430F4}" type="slidenum">
              <a:rPr lang="en-US" smtClean="0"/>
              <a:pPr/>
              <a:t>34</a:t>
            </a:fld>
            <a:endParaRPr lang="en-US"/>
          </a:p>
        </p:txBody>
      </p:sp>
      <p:pic>
        <p:nvPicPr>
          <p:cNvPr id="6" name="Picture 5"/>
          <p:cNvPicPr>
            <a:picLocks noChangeAspect="1"/>
          </p:cNvPicPr>
          <p:nvPr/>
        </p:nvPicPr>
        <p:blipFill>
          <a:blip r:embed="rId2"/>
          <a:stretch>
            <a:fillRect/>
          </a:stretch>
        </p:blipFill>
        <p:spPr>
          <a:xfrm>
            <a:off x="1005334" y="1485900"/>
            <a:ext cx="7936524" cy="3886200"/>
          </a:xfrm>
          <a:prstGeom prst="rect">
            <a:avLst/>
          </a:prstGeom>
        </p:spPr>
      </p:pic>
    </p:spTree>
    <p:extLst>
      <p:ext uri="{BB962C8B-B14F-4D97-AF65-F5344CB8AC3E}">
        <p14:creationId xmlns:p14="http://schemas.microsoft.com/office/powerpoint/2010/main" val="2886341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9"/>
          <p:cNvSpPr>
            <a:spLocks noChangeArrowheads="1"/>
          </p:cNvSpPr>
          <p:nvPr/>
        </p:nvSpPr>
        <p:spPr bwMode="auto">
          <a:xfrm>
            <a:off x="2884487" y="1006475"/>
            <a:ext cx="3792537" cy="5486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eaLnBrk="0" fontAlgn="base" hangingPunct="0">
              <a:spcBef>
                <a:spcPct val="0"/>
              </a:spcBef>
              <a:spcAft>
                <a:spcPct val="0"/>
              </a:spcAft>
            </a:pPr>
            <a:endParaRPr lang="en-US" sz="3200" dirty="0">
              <a:solidFill>
                <a:srgbClr val="003366"/>
              </a:solidFill>
            </a:endParaRPr>
          </a:p>
        </p:txBody>
      </p:sp>
      <p:sp>
        <p:nvSpPr>
          <p:cNvPr id="3075" name="Footer Placeholder 2"/>
          <p:cNvSpPr>
            <a:spLocks noGrp="1"/>
          </p:cNvSpPr>
          <p:nvPr>
            <p:ph type="ftr" sz="quarter" idx="11"/>
          </p:nvPr>
        </p:nvSpPr>
        <p:spPr>
          <a:noFill/>
        </p:spPr>
        <p:txBody>
          <a:bodyPr/>
          <a:lstStyle/>
          <a:p>
            <a:r>
              <a:rPr lang="en-US" sz="680" smtClean="0">
                <a:solidFill>
                  <a:srgbClr val="003366"/>
                </a:solidFill>
              </a:rPr>
              <a:t>State Reporting Overview for Administrators V4.0, 6/2017</a:t>
            </a:r>
            <a:endParaRPr lang="en-US" sz="680" dirty="0" smtClean="0">
              <a:solidFill>
                <a:srgbClr val="003366"/>
              </a:solidFill>
            </a:endParaRPr>
          </a:p>
        </p:txBody>
      </p:sp>
      <p:sp>
        <p:nvSpPr>
          <p:cNvPr id="3076" name="AutoShape 2"/>
          <p:cNvSpPr>
            <a:spLocks noGrp="1" noChangeArrowheads="1"/>
          </p:cNvSpPr>
          <p:nvPr>
            <p:ph type="title" idx="4294967295"/>
          </p:nvPr>
        </p:nvSpPr>
        <p:spPr/>
        <p:txBody>
          <a:bodyPr anchor="ctr"/>
          <a:lstStyle/>
          <a:p>
            <a:pPr eaLnBrk="1" hangingPunct="1"/>
            <a:r>
              <a:rPr lang="en-US" sz="2400" dirty="0" smtClean="0"/>
              <a:t>Final Thoughts</a:t>
            </a:r>
          </a:p>
        </p:txBody>
      </p:sp>
      <p:sp>
        <p:nvSpPr>
          <p:cNvPr id="3079" name="Slide Number Placeholder 5"/>
          <p:cNvSpPr txBox="1">
            <a:spLocks noGrp="1"/>
          </p:cNvSpPr>
          <p:nvPr/>
        </p:nvSpPr>
        <p:spPr bwMode="auto">
          <a:xfrm>
            <a:off x="147638" y="6492875"/>
            <a:ext cx="587375" cy="336550"/>
          </a:xfrm>
          <a:prstGeom prst="rect">
            <a:avLst/>
          </a:prstGeom>
          <a:noFill/>
          <a:ln w="9525">
            <a:noFill/>
            <a:miter lim="800000"/>
            <a:headEnd/>
            <a:tailEnd/>
          </a:ln>
        </p:spPr>
        <p:txBody>
          <a:bodyPr anchor="b" anchorCtr="1"/>
          <a:lstStyle/>
          <a:p>
            <a:pPr fontAlgn="base">
              <a:spcBef>
                <a:spcPct val="0"/>
              </a:spcBef>
              <a:spcAft>
                <a:spcPct val="0"/>
              </a:spcAft>
            </a:pPr>
            <a:fld id="{0206510B-B4BF-4563-B58F-3469C94F88EE}" type="slidenum">
              <a:rPr lang="en-US" sz="1400" b="1">
                <a:solidFill>
                  <a:srgbClr val="003366"/>
                </a:solidFill>
                <a:latin typeface="Calibri" pitchFamily="34" charset="0"/>
                <a:cs typeface="Arial" charset="0"/>
              </a:rPr>
              <a:pPr fontAlgn="base">
                <a:spcBef>
                  <a:spcPct val="0"/>
                </a:spcBef>
                <a:spcAft>
                  <a:spcPct val="0"/>
                </a:spcAft>
              </a:pPr>
              <a:t>35</a:t>
            </a:fld>
            <a:endParaRPr lang="en-US" sz="1400" b="1" dirty="0">
              <a:solidFill>
                <a:srgbClr val="003366"/>
              </a:solidFill>
              <a:latin typeface="Calibri" pitchFamily="34" charset="0"/>
              <a:cs typeface="Arial" charset="0"/>
            </a:endParaRPr>
          </a:p>
        </p:txBody>
      </p:sp>
      <p:graphicFrame>
        <p:nvGraphicFramePr>
          <p:cNvPr id="1568775" name="Object 7"/>
          <p:cNvGraphicFramePr>
            <a:graphicFrameLocks noChangeAspect="1"/>
          </p:cNvGraphicFramePr>
          <p:nvPr>
            <p:extLst/>
          </p:nvPr>
        </p:nvGraphicFramePr>
        <p:xfrm>
          <a:off x="3562350" y="2152650"/>
          <a:ext cx="1601788" cy="3444875"/>
        </p:xfrm>
        <a:graphic>
          <a:graphicData uri="http://schemas.openxmlformats.org/presentationml/2006/ole">
            <mc:AlternateContent xmlns:mc="http://schemas.openxmlformats.org/markup-compatibility/2006">
              <mc:Choice xmlns:v="urn:schemas-microsoft-com:vml" Requires="v">
                <p:oleObj spid="_x0000_s2052" name="Clip" r:id="rId4" imgW="1857600" imgH="3995640" progId="">
                  <p:embed/>
                </p:oleObj>
              </mc:Choice>
              <mc:Fallback>
                <p:oleObj name="Clip" r:id="rId4" imgW="1857600" imgH="3995640" progId="">
                  <p:embed/>
                  <p:pic>
                    <p:nvPicPr>
                      <p:cNvPr id="156877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2350" y="2152650"/>
                        <a:ext cx="1601788" cy="344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0" name="Rectangle 4"/>
          <p:cNvSpPr>
            <a:spLocks noChangeArrowheads="1"/>
          </p:cNvSpPr>
          <p:nvPr/>
        </p:nvSpPr>
        <p:spPr bwMode="auto">
          <a:xfrm>
            <a:off x="2878138" y="1257300"/>
            <a:ext cx="2286000" cy="533400"/>
          </a:xfrm>
          <a:prstGeom prst="rect">
            <a:avLst/>
          </a:prstGeom>
          <a:noFill/>
          <a:ln w="3175">
            <a:noFill/>
            <a:prstDash val="sysDot"/>
            <a:miter lim="800000"/>
            <a:headEnd/>
            <a:tailEnd/>
          </a:ln>
        </p:spPr>
        <p:txBody>
          <a:bodyPr/>
          <a:lstStyle/>
          <a:p>
            <a:pPr algn="ctr" fontAlgn="base">
              <a:spcBef>
                <a:spcPct val="20000"/>
              </a:spcBef>
              <a:spcAft>
                <a:spcPct val="0"/>
              </a:spcAft>
              <a:buClr>
                <a:srgbClr val="003366"/>
              </a:buClr>
              <a:buSzPct val="75000"/>
              <a:buFont typeface="Wingdings" pitchFamily="2" charset="2"/>
              <a:buNone/>
            </a:pPr>
            <a:r>
              <a:rPr lang="en-US" sz="2800" b="1" i="1" dirty="0" smtClean="0">
                <a:solidFill>
                  <a:srgbClr val="003366"/>
                </a:solidFill>
                <a:latin typeface="Calibri" pitchFamily="34" charset="0"/>
                <a:cs typeface="Arial" charset="0"/>
              </a:rPr>
              <a:t>Questions?</a:t>
            </a:r>
            <a:endParaRPr lang="en-US" sz="3200" i="1" dirty="0">
              <a:solidFill>
                <a:srgbClr val="003366"/>
              </a:solidFill>
              <a:latin typeface="Calibri" pitchFamily="34" charset="0"/>
              <a:cs typeface="Arial" charset="0"/>
            </a:endParaRPr>
          </a:p>
        </p:txBody>
      </p:sp>
      <p:sp>
        <p:nvSpPr>
          <p:cNvPr id="2" name="Slide Number Placeholder 1"/>
          <p:cNvSpPr>
            <a:spLocks noGrp="1"/>
          </p:cNvSpPr>
          <p:nvPr>
            <p:ph type="sldNum" sz="quarter" idx="12"/>
          </p:nvPr>
        </p:nvSpPr>
        <p:spPr/>
        <p:txBody>
          <a:bodyPr/>
          <a:lstStyle/>
          <a:p>
            <a:pPr>
              <a:defRPr/>
            </a:pPr>
            <a:fld id="{D5449987-D549-4136-9617-497F91F4508D}" type="slidenum">
              <a:rPr lang="en-US" smtClean="0">
                <a:solidFill>
                  <a:srgbClr val="003366"/>
                </a:solidFill>
              </a:rPr>
              <a:pPr>
                <a:defRPr/>
              </a:pPr>
              <a:t>35</a:t>
            </a:fld>
            <a:endParaRPr lang="en-US" dirty="0">
              <a:solidFill>
                <a:srgbClr val="003366"/>
              </a:solidFill>
            </a:endParaRPr>
          </a:p>
        </p:txBody>
      </p:sp>
    </p:spTree>
    <p:extLst>
      <p:ext uri="{BB962C8B-B14F-4D97-AF65-F5344CB8AC3E}">
        <p14:creationId xmlns:p14="http://schemas.microsoft.com/office/powerpoint/2010/main" val="39479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568775"/>
                                        </p:tgtEl>
                                        <p:attrNameLst>
                                          <p:attrName>style.visibility</p:attrName>
                                        </p:attrNameLst>
                                      </p:cBhvr>
                                      <p:to>
                                        <p:strVal val="visible"/>
                                      </p:to>
                                    </p:set>
                                    <p:anim calcmode="lin" valueType="num">
                                      <p:cBhvr>
                                        <p:cTn id="7" dur="1000" fill="hold"/>
                                        <p:tgtEl>
                                          <p:spTgt spid="1568775"/>
                                        </p:tgtEl>
                                        <p:attrNameLst>
                                          <p:attrName>ppt_w</p:attrName>
                                        </p:attrNameLst>
                                      </p:cBhvr>
                                      <p:tavLst>
                                        <p:tav tm="0">
                                          <p:val>
                                            <p:fltVal val="0"/>
                                          </p:val>
                                        </p:tav>
                                        <p:tav tm="100000">
                                          <p:val>
                                            <p:strVal val="#ppt_w"/>
                                          </p:val>
                                        </p:tav>
                                      </p:tavLst>
                                    </p:anim>
                                    <p:anim calcmode="lin" valueType="num">
                                      <p:cBhvr>
                                        <p:cTn id="8" dur="1000" fill="hold"/>
                                        <p:tgtEl>
                                          <p:spTgt spid="1568775"/>
                                        </p:tgtEl>
                                        <p:attrNameLst>
                                          <p:attrName>ppt_h</p:attrName>
                                        </p:attrNameLst>
                                      </p:cBhvr>
                                      <p:tavLst>
                                        <p:tav tm="0">
                                          <p:val>
                                            <p:fltVal val="0"/>
                                          </p:val>
                                        </p:tav>
                                        <p:tav tm="100000">
                                          <p:val>
                                            <p:strVal val="#ppt_h"/>
                                          </p:val>
                                        </p:tav>
                                      </p:tavLst>
                                    </p:anim>
                                    <p:anim calcmode="lin" valueType="num">
                                      <p:cBhvr>
                                        <p:cTn id="9" dur="1000" fill="hold"/>
                                        <p:tgtEl>
                                          <p:spTgt spid="15687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687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77801"/>
            <a:ext cx="7886700" cy="441325"/>
          </a:xfrm>
        </p:spPr>
        <p:txBody>
          <a:bodyPr>
            <a:normAutofit/>
          </a:bodyPr>
          <a:lstStyle/>
          <a:p>
            <a:pPr>
              <a:defRPr/>
            </a:pPr>
            <a:r>
              <a:rPr lang="en-US" dirty="0" smtClean="0"/>
              <a:t>CALPADS – Which Students Are Included?</a:t>
            </a:r>
            <a:endParaRPr lang="en-US" dirty="0"/>
          </a:p>
        </p:txBody>
      </p:sp>
      <p:sp>
        <p:nvSpPr>
          <p:cNvPr id="4" name="Oval 3"/>
          <p:cNvSpPr/>
          <p:nvPr/>
        </p:nvSpPr>
        <p:spPr>
          <a:xfrm>
            <a:off x="1439863" y="1612107"/>
            <a:ext cx="6110287" cy="4219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pic>
        <p:nvPicPr>
          <p:cNvPr id="14340"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11450" y="2553495"/>
            <a:ext cx="973138" cy="620712"/>
          </a:xfrm>
        </p:spPr>
      </p:pic>
      <p:pic>
        <p:nvPicPr>
          <p:cNvPr id="14341"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8613" y="2532857"/>
            <a:ext cx="97313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9713" y="4696620"/>
            <a:ext cx="9731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689225" y="2140745"/>
            <a:ext cx="1019175" cy="392112"/>
          </a:xfrm>
          <a:prstGeom prst="rect">
            <a:avLst/>
          </a:prstGeom>
          <a:noFill/>
        </p:spPr>
        <p:txBody>
          <a:bodyPr>
            <a:spAutoFit/>
          </a:bodyPr>
          <a:lstStyle/>
          <a:p>
            <a:pPr algn="ctr">
              <a:defRPr/>
            </a:pPr>
            <a:r>
              <a:rPr lang="en-US" sz="975" dirty="0"/>
              <a:t>Public, K-12, Ungraded</a:t>
            </a:r>
          </a:p>
        </p:txBody>
      </p:sp>
      <p:sp>
        <p:nvSpPr>
          <p:cNvPr id="10" name="TextBox 9"/>
          <p:cNvSpPr txBox="1"/>
          <p:nvPr/>
        </p:nvSpPr>
        <p:spPr>
          <a:xfrm>
            <a:off x="4737100" y="2113757"/>
            <a:ext cx="2149475" cy="392113"/>
          </a:xfrm>
          <a:prstGeom prst="rect">
            <a:avLst/>
          </a:prstGeom>
          <a:noFill/>
        </p:spPr>
        <p:txBody>
          <a:bodyPr>
            <a:spAutoFit/>
          </a:bodyPr>
          <a:lstStyle/>
          <a:p>
            <a:pPr algn="ctr">
              <a:defRPr/>
            </a:pPr>
            <a:r>
              <a:rPr lang="en-US" sz="975" dirty="0"/>
              <a:t>Pre-K Special Ed. Students (optional for general ed.)</a:t>
            </a:r>
          </a:p>
        </p:txBody>
      </p:sp>
      <p:sp>
        <p:nvSpPr>
          <p:cNvPr id="11" name="TextBox 10"/>
          <p:cNvSpPr txBox="1"/>
          <p:nvPr/>
        </p:nvSpPr>
        <p:spPr>
          <a:xfrm>
            <a:off x="4046538" y="5315745"/>
            <a:ext cx="1019175" cy="392112"/>
          </a:xfrm>
          <a:prstGeom prst="rect">
            <a:avLst/>
          </a:prstGeom>
          <a:noFill/>
        </p:spPr>
        <p:txBody>
          <a:bodyPr>
            <a:spAutoFit/>
          </a:bodyPr>
          <a:lstStyle/>
          <a:p>
            <a:pPr algn="ctr">
              <a:defRPr/>
            </a:pPr>
            <a:r>
              <a:rPr lang="en-US" sz="975" dirty="0"/>
              <a:t>NPS, K-12, Ungraded</a:t>
            </a:r>
          </a:p>
        </p:txBody>
      </p:sp>
      <p:sp>
        <p:nvSpPr>
          <p:cNvPr id="12" name="Rectangle 11"/>
          <p:cNvSpPr/>
          <p:nvPr/>
        </p:nvSpPr>
        <p:spPr>
          <a:xfrm>
            <a:off x="4070350" y="3664745"/>
            <a:ext cx="915988" cy="7413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975" dirty="0"/>
              <a:t>Statewide Student Identifier</a:t>
            </a:r>
          </a:p>
        </p:txBody>
      </p:sp>
      <p:cxnSp>
        <p:nvCxnSpPr>
          <p:cNvPr id="14" name="Straight Arrow Connector 13"/>
          <p:cNvCxnSpPr>
            <a:endCxn id="14340" idx="3"/>
          </p:cNvCxnSpPr>
          <p:nvPr/>
        </p:nvCxnSpPr>
        <p:spPr>
          <a:xfrm flipH="1" flipV="1">
            <a:off x="3684588" y="2863057"/>
            <a:ext cx="842962" cy="801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0"/>
          </p:cNvCxnSpPr>
          <p:nvPr/>
        </p:nvCxnSpPr>
        <p:spPr>
          <a:xfrm flipH="1" flipV="1">
            <a:off x="3684588" y="2844007"/>
            <a:ext cx="842962" cy="8207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527550" y="2844007"/>
            <a:ext cx="823913" cy="8207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4342" idx="0"/>
          </p:cNvCxnSpPr>
          <p:nvPr/>
        </p:nvCxnSpPr>
        <p:spPr>
          <a:xfrm>
            <a:off x="4527550" y="4406107"/>
            <a:ext cx="7938" cy="290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351"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9138" y="1007270"/>
            <a:ext cx="97313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2788" y="1670845"/>
            <a:ext cx="97313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5799138" y="835028"/>
            <a:ext cx="1019175" cy="242887"/>
          </a:xfrm>
          <a:prstGeom prst="rect">
            <a:avLst/>
          </a:prstGeom>
          <a:noFill/>
        </p:spPr>
        <p:txBody>
          <a:bodyPr>
            <a:spAutoFit/>
          </a:bodyPr>
          <a:lstStyle/>
          <a:p>
            <a:pPr algn="ctr">
              <a:defRPr/>
            </a:pPr>
            <a:r>
              <a:rPr lang="en-US" sz="975" dirty="0"/>
              <a:t>Private School</a:t>
            </a:r>
          </a:p>
        </p:txBody>
      </p:sp>
      <p:sp>
        <p:nvSpPr>
          <p:cNvPr id="24" name="TextBox 23"/>
          <p:cNvSpPr txBox="1"/>
          <p:nvPr/>
        </p:nvSpPr>
        <p:spPr>
          <a:xfrm>
            <a:off x="7105650" y="2211388"/>
            <a:ext cx="1019175" cy="392112"/>
          </a:xfrm>
          <a:prstGeom prst="rect">
            <a:avLst/>
          </a:prstGeom>
          <a:noFill/>
        </p:spPr>
        <p:txBody>
          <a:bodyPr>
            <a:spAutoFit/>
          </a:bodyPr>
          <a:lstStyle/>
          <a:p>
            <a:pPr algn="ctr">
              <a:defRPr/>
            </a:pPr>
            <a:r>
              <a:rPr lang="en-US" sz="975" dirty="0"/>
              <a:t>Adult Education</a:t>
            </a:r>
          </a:p>
        </p:txBody>
      </p:sp>
      <p:cxnSp>
        <p:nvCxnSpPr>
          <p:cNvPr id="35" name="Straight Arrow Connector 34"/>
          <p:cNvCxnSpPr/>
          <p:nvPr/>
        </p:nvCxnSpPr>
        <p:spPr>
          <a:xfrm>
            <a:off x="828675" y="6294438"/>
            <a:ext cx="7369175" cy="174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3188" y="6156325"/>
            <a:ext cx="1019176" cy="242888"/>
          </a:xfrm>
          <a:prstGeom prst="rect">
            <a:avLst/>
          </a:prstGeom>
          <a:noFill/>
        </p:spPr>
        <p:txBody>
          <a:bodyPr>
            <a:spAutoFit/>
          </a:bodyPr>
          <a:lstStyle/>
          <a:p>
            <a:pPr algn="ctr">
              <a:defRPr/>
            </a:pPr>
            <a:r>
              <a:rPr lang="en-US" sz="975" dirty="0"/>
              <a:t>Pre-Kinder</a:t>
            </a:r>
          </a:p>
        </p:txBody>
      </p:sp>
      <p:sp>
        <p:nvSpPr>
          <p:cNvPr id="37" name="TextBox 36"/>
          <p:cNvSpPr txBox="1"/>
          <p:nvPr/>
        </p:nvSpPr>
        <p:spPr>
          <a:xfrm>
            <a:off x="8124825" y="6172200"/>
            <a:ext cx="1019175" cy="242888"/>
          </a:xfrm>
          <a:prstGeom prst="rect">
            <a:avLst/>
          </a:prstGeom>
          <a:noFill/>
        </p:spPr>
        <p:txBody>
          <a:bodyPr>
            <a:spAutoFit/>
          </a:bodyPr>
          <a:lstStyle/>
          <a:p>
            <a:pPr algn="ctr">
              <a:defRPr/>
            </a:pPr>
            <a:r>
              <a:rPr lang="en-US" sz="975" dirty="0"/>
              <a:t>Graduation</a:t>
            </a:r>
          </a:p>
        </p:txBody>
      </p:sp>
      <p:sp>
        <p:nvSpPr>
          <p:cNvPr id="38" name="TextBox 37"/>
          <p:cNvSpPr txBox="1"/>
          <p:nvPr/>
        </p:nvSpPr>
        <p:spPr>
          <a:xfrm>
            <a:off x="1492250" y="6294438"/>
            <a:ext cx="5686425" cy="242887"/>
          </a:xfrm>
          <a:prstGeom prst="rect">
            <a:avLst/>
          </a:prstGeom>
          <a:noFill/>
        </p:spPr>
        <p:txBody>
          <a:bodyPr>
            <a:spAutoFit/>
          </a:bodyPr>
          <a:lstStyle/>
          <a:p>
            <a:pPr algn="ctr">
              <a:defRPr/>
            </a:pPr>
            <a:r>
              <a:rPr lang="en-US" sz="975" dirty="0"/>
              <a:t>Collects longitudinal data about students from first enrollment to exit</a:t>
            </a:r>
          </a:p>
        </p:txBody>
      </p:sp>
      <p:pic>
        <p:nvPicPr>
          <p:cNvPr id="14359" name="Picture 3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 y="5410200"/>
            <a:ext cx="8382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45488" y="5457825"/>
            <a:ext cx="779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quot;No&quot; Symbol 41"/>
          <p:cNvSpPr/>
          <p:nvPr/>
        </p:nvSpPr>
        <p:spPr>
          <a:xfrm>
            <a:off x="5524500" y="734220"/>
            <a:ext cx="1471613" cy="1128712"/>
          </a:xfrm>
          <a:prstGeom prst="noSmoking">
            <a:avLst/>
          </a:prstGeom>
          <a:solidFill>
            <a:srgbClr val="FF0000">
              <a:alpha val="10000"/>
            </a:srgbClr>
          </a:solidFill>
          <a:ln w="12700">
            <a:solidFill>
              <a:schemeClr val="accent1">
                <a:shade val="50000"/>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a:solidFill>
                <a:schemeClr val="tx1"/>
              </a:solidFill>
            </a:endParaRPr>
          </a:p>
        </p:txBody>
      </p:sp>
      <p:sp>
        <p:nvSpPr>
          <p:cNvPr id="43" name="&quot;No&quot; Symbol 42"/>
          <p:cNvSpPr/>
          <p:nvPr/>
        </p:nvSpPr>
        <p:spPr>
          <a:xfrm>
            <a:off x="6786563" y="1496220"/>
            <a:ext cx="1471612" cy="1128712"/>
          </a:xfrm>
          <a:prstGeom prst="noSmoking">
            <a:avLst/>
          </a:prstGeom>
          <a:solidFill>
            <a:srgbClr val="FF0000">
              <a:alpha val="10000"/>
            </a:srgbClr>
          </a:solidFill>
          <a:ln w="12700">
            <a:solidFill>
              <a:schemeClr val="accent1">
                <a:shade val="50000"/>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a:solidFill>
                <a:schemeClr val="tx1"/>
              </a:solidFill>
            </a:endParaRPr>
          </a:p>
        </p:txBody>
      </p:sp>
      <p:sp>
        <p:nvSpPr>
          <p:cNvPr id="3" name="Footer Placeholder 2"/>
          <p:cNvSpPr>
            <a:spLocks noGrp="1"/>
          </p:cNvSpPr>
          <p:nvPr>
            <p:ph type="ftr" sz="quarter" idx="11"/>
          </p:nvPr>
        </p:nvSpPr>
        <p:spPr/>
        <p:txBody>
          <a:bodyPr/>
          <a:lstStyle/>
          <a:p>
            <a:r>
              <a:rPr lang="en-US" smtClean="0"/>
              <a:t>State Reporting Overview for Administrators V4.0, 6/2017</a:t>
            </a:r>
            <a:endParaRPr lang="en-US"/>
          </a:p>
        </p:txBody>
      </p:sp>
      <p:sp>
        <p:nvSpPr>
          <p:cNvPr id="5" name="Slide Number Placeholder 4"/>
          <p:cNvSpPr>
            <a:spLocks noGrp="1"/>
          </p:cNvSpPr>
          <p:nvPr>
            <p:ph type="sldNum" sz="quarter" idx="12"/>
          </p:nvPr>
        </p:nvSpPr>
        <p:spPr/>
        <p:txBody>
          <a:bodyPr/>
          <a:lstStyle/>
          <a:p>
            <a:fld id="{84E91884-CAC6-40C5-8951-05CEBB3430F4}" type="slidenum">
              <a:rPr lang="en-US" smtClean="0"/>
              <a:pPr/>
              <a:t>4</a:t>
            </a:fld>
            <a:endParaRPr lang="en-US"/>
          </a:p>
        </p:txBody>
      </p:sp>
    </p:spTree>
    <p:extLst>
      <p:ext uri="{BB962C8B-B14F-4D97-AF65-F5344CB8AC3E}">
        <p14:creationId xmlns:p14="http://schemas.microsoft.com/office/powerpoint/2010/main" val="2358113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Data Sources</a:t>
            </a:r>
            <a:endParaRPr lang="en-US" dirty="0"/>
          </a:p>
        </p:txBody>
      </p:sp>
      <p:sp>
        <p:nvSpPr>
          <p:cNvPr id="3" name="Footer Placeholder 2"/>
          <p:cNvSpPr>
            <a:spLocks noGrp="1"/>
          </p:cNvSpPr>
          <p:nvPr>
            <p:ph type="ftr" sz="quarter" idx="11"/>
          </p:nvPr>
        </p:nvSpPr>
        <p:spPr/>
        <p:txBody>
          <a:bodyPr/>
          <a:lstStyle/>
          <a:p>
            <a:r>
              <a:rPr lang="en-US" smtClean="0"/>
              <a:t>State Reporting Overview for Administrators V4.0, 6/2017</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432" y="1309717"/>
            <a:ext cx="1111024" cy="111583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0978" y="4582425"/>
            <a:ext cx="967352" cy="113729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7773" y="4533893"/>
            <a:ext cx="967352" cy="113729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935" y="2988868"/>
            <a:ext cx="967352" cy="113729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4" name="TextBox 13"/>
          <p:cNvSpPr txBox="1"/>
          <p:nvPr/>
        </p:nvSpPr>
        <p:spPr>
          <a:xfrm>
            <a:off x="549107" y="2425551"/>
            <a:ext cx="2088930" cy="584775"/>
          </a:xfrm>
          <a:prstGeom prst="rect">
            <a:avLst/>
          </a:prstGeom>
          <a:noFill/>
        </p:spPr>
        <p:txBody>
          <a:bodyPr wrap="square" rtlCol="0">
            <a:spAutoFit/>
          </a:bodyPr>
          <a:lstStyle/>
          <a:p>
            <a:pPr algn="ctr"/>
            <a:r>
              <a:rPr lang="en-US" sz="1600" dirty="0" smtClean="0"/>
              <a:t>Registration/ Enrollment Forms</a:t>
            </a:r>
          </a:p>
        </p:txBody>
      </p:sp>
      <p:sp>
        <p:nvSpPr>
          <p:cNvPr id="15" name="TextBox 14"/>
          <p:cNvSpPr txBox="1"/>
          <p:nvPr/>
        </p:nvSpPr>
        <p:spPr>
          <a:xfrm>
            <a:off x="401007" y="4126160"/>
            <a:ext cx="2088930" cy="338554"/>
          </a:xfrm>
          <a:prstGeom prst="rect">
            <a:avLst/>
          </a:prstGeom>
          <a:noFill/>
        </p:spPr>
        <p:txBody>
          <a:bodyPr wrap="square" rtlCol="0">
            <a:spAutoFit/>
          </a:bodyPr>
          <a:lstStyle/>
          <a:p>
            <a:pPr algn="ctr"/>
            <a:r>
              <a:rPr lang="en-US" sz="1600" dirty="0" smtClean="0"/>
              <a:t>Nutrition Services</a:t>
            </a:r>
          </a:p>
        </p:txBody>
      </p:sp>
      <p:sp>
        <p:nvSpPr>
          <p:cNvPr id="16" name="TextBox 15"/>
          <p:cNvSpPr txBox="1"/>
          <p:nvPr/>
        </p:nvSpPr>
        <p:spPr>
          <a:xfrm>
            <a:off x="1223754" y="5676438"/>
            <a:ext cx="2088930" cy="338554"/>
          </a:xfrm>
          <a:prstGeom prst="rect">
            <a:avLst/>
          </a:prstGeom>
          <a:noFill/>
        </p:spPr>
        <p:txBody>
          <a:bodyPr wrap="square" rtlCol="0">
            <a:spAutoFit/>
          </a:bodyPr>
          <a:lstStyle/>
          <a:p>
            <a:pPr algn="ctr"/>
            <a:r>
              <a:rPr lang="en-US" sz="1600" dirty="0" smtClean="0"/>
              <a:t>Special Ed System</a:t>
            </a:r>
          </a:p>
        </p:txBody>
      </p:sp>
      <p:sp>
        <p:nvSpPr>
          <p:cNvPr id="17" name="TextBox 16"/>
          <p:cNvSpPr txBox="1"/>
          <p:nvPr/>
        </p:nvSpPr>
        <p:spPr>
          <a:xfrm>
            <a:off x="3314699" y="5680986"/>
            <a:ext cx="2088930" cy="338554"/>
          </a:xfrm>
          <a:prstGeom prst="rect">
            <a:avLst/>
          </a:prstGeom>
          <a:noFill/>
        </p:spPr>
        <p:txBody>
          <a:bodyPr wrap="square" rtlCol="0">
            <a:spAutoFit/>
          </a:bodyPr>
          <a:lstStyle/>
          <a:p>
            <a:pPr algn="ctr"/>
            <a:r>
              <a:rPr lang="en-US" sz="1600" dirty="0" smtClean="0"/>
              <a:t>Human Resources</a:t>
            </a:r>
          </a:p>
        </p:txBody>
      </p:sp>
      <p:cxnSp>
        <p:nvCxnSpPr>
          <p:cNvPr id="19" name="Elbow Connector 18"/>
          <p:cNvCxnSpPr/>
          <p:nvPr/>
        </p:nvCxnSpPr>
        <p:spPr bwMode="auto">
          <a:xfrm>
            <a:off x="1996652" y="1944573"/>
            <a:ext cx="1685625" cy="277644"/>
          </a:xfrm>
          <a:prstGeom prst="bentConnector3">
            <a:avLst/>
          </a:prstGeom>
          <a:solidFill>
            <a:schemeClr val="accent1"/>
          </a:solidFill>
          <a:ln w="9525" cap="flat" cmpd="sng" algn="ctr">
            <a:solidFill>
              <a:schemeClr val="tx1"/>
            </a:solidFill>
            <a:prstDash val="solid"/>
            <a:round/>
            <a:headEnd type="triangle"/>
            <a:tailEnd type="triangle"/>
          </a:ln>
          <a:effectLst/>
        </p:spPr>
      </p:cxnSp>
      <p:cxnSp>
        <p:nvCxnSpPr>
          <p:cNvPr id="23" name="Straight Arrow Connector 22"/>
          <p:cNvCxnSpPr/>
          <p:nvPr/>
        </p:nvCxnSpPr>
        <p:spPr bwMode="auto">
          <a:xfrm flipV="1">
            <a:off x="1996652" y="2781981"/>
            <a:ext cx="1756670" cy="802839"/>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25" name="Straight Arrow Connector 24"/>
          <p:cNvCxnSpPr/>
          <p:nvPr/>
        </p:nvCxnSpPr>
        <p:spPr bwMode="auto">
          <a:xfrm flipV="1">
            <a:off x="2843521" y="3234036"/>
            <a:ext cx="1204576" cy="1622528"/>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27" name="Straight Arrow Connector 26"/>
          <p:cNvCxnSpPr/>
          <p:nvPr/>
        </p:nvCxnSpPr>
        <p:spPr bwMode="auto">
          <a:xfrm flipV="1">
            <a:off x="4248150" y="3370701"/>
            <a:ext cx="223201" cy="1298466"/>
          </a:xfrm>
          <a:prstGeom prst="straightConnector1">
            <a:avLst/>
          </a:prstGeom>
          <a:solidFill>
            <a:schemeClr val="accent1"/>
          </a:solidFill>
          <a:ln w="9525" cap="flat" cmpd="sng" algn="ctr">
            <a:solidFill>
              <a:schemeClr val="tx1"/>
            </a:solidFill>
            <a:prstDash val="solid"/>
            <a:round/>
            <a:headEnd type="triangle"/>
            <a:tailEnd type="triangle"/>
          </a:ln>
          <a:effectLst/>
        </p:spPr>
      </p:cxn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8572" y="1476964"/>
            <a:ext cx="1856986" cy="1856986"/>
          </a:xfrm>
          <a:prstGeom prst="rect">
            <a:avLst/>
          </a:prstGeom>
        </p:spPr>
      </p:pic>
      <p:sp>
        <p:nvSpPr>
          <p:cNvPr id="33" name="TextBox 32"/>
          <p:cNvSpPr txBox="1"/>
          <p:nvPr/>
        </p:nvSpPr>
        <p:spPr>
          <a:xfrm>
            <a:off x="3682277" y="1041499"/>
            <a:ext cx="1861954" cy="553998"/>
          </a:xfrm>
          <a:prstGeom prst="rect">
            <a:avLst/>
          </a:prstGeom>
          <a:solidFill>
            <a:srgbClr val="196666"/>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500" dirty="0" smtClean="0"/>
              <a:t>Student Information Syste</a:t>
            </a:r>
            <a:r>
              <a:rPr lang="en-US" sz="1500" dirty="0"/>
              <a:t>m</a:t>
            </a:r>
            <a:endParaRPr lang="en-US" sz="1500" dirty="0" smtClean="0"/>
          </a:p>
        </p:txBody>
      </p:sp>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9806" y="1088588"/>
            <a:ext cx="1056947" cy="1331754"/>
          </a:xfrm>
          <a:prstGeom prst="rect">
            <a:avLst/>
          </a:prstGeom>
        </p:spPr>
      </p:pic>
      <p:sp>
        <p:nvSpPr>
          <p:cNvPr id="37" name="TextBox 36"/>
          <p:cNvSpPr txBox="1"/>
          <p:nvPr/>
        </p:nvSpPr>
        <p:spPr>
          <a:xfrm>
            <a:off x="6370593" y="2420342"/>
            <a:ext cx="2088930" cy="830997"/>
          </a:xfrm>
          <a:prstGeom prst="rect">
            <a:avLst/>
          </a:prstGeom>
          <a:noFill/>
        </p:spPr>
        <p:txBody>
          <a:bodyPr wrap="square" rtlCol="0">
            <a:spAutoFit/>
          </a:bodyPr>
          <a:lstStyle/>
          <a:p>
            <a:pPr algn="ctr"/>
            <a:r>
              <a:rPr lang="en-US" sz="1600" dirty="0" smtClean="0"/>
              <a:t>Teachers, administrators, programs, discipline</a:t>
            </a:r>
          </a:p>
        </p:txBody>
      </p:sp>
      <p:cxnSp>
        <p:nvCxnSpPr>
          <p:cNvPr id="39" name="Elbow Connector 38"/>
          <p:cNvCxnSpPr/>
          <p:nvPr/>
        </p:nvCxnSpPr>
        <p:spPr bwMode="auto">
          <a:xfrm rot="10800000" flipV="1">
            <a:off x="5544231" y="2039093"/>
            <a:ext cx="1205575" cy="366249"/>
          </a:xfrm>
          <a:prstGeom prst="bentConnector3">
            <a:avLst/>
          </a:prstGeom>
          <a:solidFill>
            <a:schemeClr val="accent1"/>
          </a:solidFill>
          <a:ln w="9525" cap="flat" cmpd="sng" algn="ctr">
            <a:solidFill>
              <a:schemeClr val="tx1"/>
            </a:solidFill>
            <a:prstDash val="solid"/>
            <a:round/>
            <a:headEnd type="triangle"/>
            <a:tailEnd type="triangle"/>
          </a:ln>
          <a:effectLst/>
        </p:spPr>
      </p:cxnSp>
      <p:pic>
        <p:nvPicPr>
          <p:cNvPr id="8" name="Picture 7" descr="Northwood-Kensett - 2015-2016 High School Class &lt;strong&gt;Schedule&lt;/strong&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9403" y="3395179"/>
            <a:ext cx="1284980" cy="850915"/>
          </a:xfrm>
          <a:prstGeom prst="rect">
            <a:avLst/>
          </a:prstGeom>
        </p:spPr>
      </p:pic>
      <p:pic>
        <p:nvPicPr>
          <p:cNvPr id="20" name="Picture 19" descr="April 2014 - 3rd Grade Thought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49873" y="4483831"/>
            <a:ext cx="1501635" cy="1053906"/>
          </a:xfrm>
          <a:prstGeom prst="rect">
            <a:avLst/>
          </a:prstGeom>
        </p:spPr>
      </p:pic>
      <p:sp>
        <p:nvSpPr>
          <p:cNvPr id="34" name="TextBox 33"/>
          <p:cNvSpPr txBox="1"/>
          <p:nvPr/>
        </p:nvSpPr>
        <p:spPr>
          <a:xfrm>
            <a:off x="5519439" y="5680986"/>
            <a:ext cx="1375919" cy="338554"/>
          </a:xfrm>
          <a:prstGeom prst="rect">
            <a:avLst/>
          </a:prstGeom>
          <a:noFill/>
        </p:spPr>
        <p:txBody>
          <a:bodyPr wrap="square" rtlCol="0">
            <a:spAutoFit/>
          </a:bodyPr>
          <a:lstStyle/>
          <a:p>
            <a:pPr algn="ctr"/>
            <a:r>
              <a:rPr lang="en-US" sz="1600" dirty="0" smtClean="0"/>
              <a:t>Attendance</a:t>
            </a:r>
          </a:p>
        </p:txBody>
      </p:sp>
      <p:sp>
        <p:nvSpPr>
          <p:cNvPr id="36" name="TextBox 35"/>
          <p:cNvSpPr txBox="1"/>
          <p:nvPr/>
        </p:nvSpPr>
        <p:spPr>
          <a:xfrm>
            <a:off x="6052158" y="4257046"/>
            <a:ext cx="2088930" cy="338554"/>
          </a:xfrm>
          <a:prstGeom prst="rect">
            <a:avLst/>
          </a:prstGeom>
          <a:noFill/>
        </p:spPr>
        <p:txBody>
          <a:bodyPr wrap="square" rtlCol="0">
            <a:spAutoFit/>
          </a:bodyPr>
          <a:lstStyle/>
          <a:p>
            <a:pPr algn="ctr"/>
            <a:r>
              <a:rPr lang="en-US" sz="1600" dirty="0" smtClean="0"/>
              <a:t>Course Information</a:t>
            </a:r>
          </a:p>
        </p:txBody>
      </p:sp>
      <p:cxnSp>
        <p:nvCxnSpPr>
          <p:cNvPr id="31" name="Straight Arrow Connector 30"/>
          <p:cNvCxnSpPr/>
          <p:nvPr/>
        </p:nvCxnSpPr>
        <p:spPr bwMode="auto">
          <a:xfrm flipH="1" flipV="1">
            <a:off x="4972964" y="3274185"/>
            <a:ext cx="682630" cy="130824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38" name="Straight Arrow Connector 37"/>
          <p:cNvCxnSpPr/>
          <p:nvPr/>
        </p:nvCxnSpPr>
        <p:spPr bwMode="auto">
          <a:xfrm flipH="1" flipV="1">
            <a:off x="5324475" y="3010326"/>
            <a:ext cx="1000125" cy="674730"/>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5" name="Slide Number Placeholder 4"/>
          <p:cNvSpPr>
            <a:spLocks noGrp="1"/>
          </p:cNvSpPr>
          <p:nvPr>
            <p:ph type="sldNum" sz="quarter" idx="12"/>
          </p:nvPr>
        </p:nvSpPr>
        <p:spPr/>
        <p:txBody>
          <a:bodyPr/>
          <a:lstStyle/>
          <a:p>
            <a:fld id="{84E91884-CAC6-40C5-8951-05CEBB3430F4}" type="slidenum">
              <a:rPr lang="en-US" smtClean="0"/>
              <a:pPr/>
              <a:t>5</a:t>
            </a:fld>
            <a:endParaRPr lang="en-US"/>
          </a:p>
        </p:txBody>
      </p:sp>
    </p:spTree>
    <p:extLst>
      <p:ext uri="{BB962C8B-B14F-4D97-AF65-F5344CB8AC3E}">
        <p14:creationId xmlns:p14="http://schemas.microsoft.com/office/powerpoint/2010/main" val="421793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1000"/>
                                        <p:tgtEl>
                                          <p:spTgt spid="11"/>
                                        </p:tgtEl>
                                      </p:cBhvr>
                                    </p:animEffect>
                                    <p:anim calcmode="lin" valueType="num">
                                      <p:cBhvr>
                                        <p:cTn id="91" dur="1000" fill="hold"/>
                                        <p:tgtEl>
                                          <p:spTgt spid="11"/>
                                        </p:tgtEl>
                                        <p:attrNameLst>
                                          <p:attrName>ppt_x</p:attrName>
                                        </p:attrNameLst>
                                      </p:cBhvr>
                                      <p:tavLst>
                                        <p:tav tm="0">
                                          <p:val>
                                            <p:strVal val="#ppt_x"/>
                                          </p:val>
                                        </p:tav>
                                        <p:tav tm="100000">
                                          <p:val>
                                            <p:strVal val="#ppt_x"/>
                                          </p:val>
                                        </p:tav>
                                      </p:tavLst>
                                    </p:anim>
                                    <p:anim calcmode="lin" valueType="num">
                                      <p:cBhvr>
                                        <p:cTn id="92" dur="1000" fill="hold"/>
                                        <p:tgtEl>
                                          <p:spTgt spid="11"/>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1000"/>
                                        <p:tgtEl>
                                          <p:spTgt spid="25"/>
                                        </p:tgtEl>
                                      </p:cBhvr>
                                    </p:animEffect>
                                    <p:anim calcmode="lin" valueType="num">
                                      <p:cBhvr>
                                        <p:cTn id="96" dur="1000" fill="hold"/>
                                        <p:tgtEl>
                                          <p:spTgt spid="25"/>
                                        </p:tgtEl>
                                        <p:attrNameLst>
                                          <p:attrName>ppt_x</p:attrName>
                                        </p:attrNameLst>
                                      </p:cBhvr>
                                      <p:tavLst>
                                        <p:tav tm="0">
                                          <p:val>
                                            <p:strVal val="#ppt_x"/>
                                          </p:val>
                                        </p:tav>
                                        <p:tav tm="100000">
                                          <p:val>
                                            <p:strVal val="#ppt_x"/>
                                          </p:val>
                                        </p:tav>
                                      </p:tavLst>
                                    </p:anim>
                                    <p:anim calcmode="lin" valueType="num">
                                      <p:cBhvr>
                                        <p:cTn id="97" dur="1000" fill="hold"/>
                                        <p:tgtEl>
                                          <p:spTgt spid="2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fade">
                                      <p:cBhvr>
                                        <p:cTn id="105" dur="1000"/>
                                        <p:tgtEl>
                                          <p:spTgt spid="15"/>
                                        </p:tgtEl>
                                      </p:cBhvr>
                                    </p:animEffect>
                                    <p:anim calcmode="lin" valueType="num">
                                      <p:cBhvr>
                                        <p:cTn id="106" dur="1000" fill="hold"/>
                                        <p:tgtEl>
                                          <p:spTgt spid="15"/>
                                        </p:tgtEl>
                                        <p:attrNameLst>
                                          <p:attrName>ppt_x</p:attrName>
                                        </p:attrNameLst>
                                      </p:cBhvr>
                                      <p:tavLst>
                                        <p:tav tm="0">
                                          <p:val>
                                            <p:strVal val="#ppt_x"/>
                                          </p:val>
                                        </p:tav>
                                        <p:tav tm="100000">
                                          <p:val>
                                            <p:strVal val="#ppt_x"/>
                                          </p:val>
                                        </p:tav>
                                      </p:tavLst>
                                    </p:anim>
                                    <p:anim calcmode="lin" valueType="num">
                                      <p:cBhvr>
                                        <p:cTn id="107" dur="1000" fill="hold"/>
                                        <p:tgtEl>
                                          <p:spTgt spid="15"/>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fade">
                                      <p:cBhvr>
                                        <p:cTn id="110" dur="1000"/>
                                        <p:tgtEl>
                                          <p:spTgt spid="16"/>
                                        </p:tgtEl>
                                      </p:cBhvr>
                                    </p:animEffect>
                                    <p:anim calcmode="lin" valueType="num">
                                      <p:cBhvr>
                                        <p:cTn id="111" dur="1000" fill="hold"/>
                                        <p:tgtEl>
                                          <p:spTgt spid="16"/>
                                        </p:tgtEl>
                                        <p:attrNameLst>
                                          <p:attrName>ppt_x</p:attrName>
                                        </p:attrNameLst>
                                      </p:cBhvr>
                                      <p:tavLst>
                                        <p:tav tm="0">
                                          <p:val>
                                            <p:strVal val="#ppt_x"/>
                                          </p:val>
                                        </p:tav>
                                        <p:tav tm="100000">
                                          <p:val>
                                            <p:strVal val="#ppt_x"/>
                                          </p:val>
                                        </p:tav>
                                      </p:tavLst>
                                    </p:anim>
                                    <p:anim calcmode="lin" valueType="num">
                                      <p:cBhvr>
                                        <p:cTn id="112" dur="1000" fill="hold"/>
                                        <p:tgtEl>
                                          <p:spTgt spid="16"/>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fade">
                                      <p:cBhvr>
                                        <p:cTn id="115" dur="1000"/>
                                        <p:tgtEl>
                                          <p:spTgt spid="17"/>
                                        </p:tgtEl>
                                      </p:cBhvr>
                                    </p:animEffect>
                                    <p:anim calcmode="lin" valueType="num">
                                      <p:cBhvr>
                                        <p:cTn id="116" dur="1000" fill="hold"/>
                                        <p:tgtEl>
                                          <p:spTgt spid="17"/>
                                        </p:tgtEl>
                                        <p:attrNameLst>
                                          <p:attrName>ppt_x</p:attrName>
                                        </p:attrNameLst>
                                      </p:cBhvr>
                                      <p:tavLst>
                                        <p:tav tm="0">
                                          <p:val>
                                            <p:strVal val="#ppt_x"/>
                                          </p:val>
                                        </p:tav>
                                        <p:tav tm="100000">
                                          <p:val>
                                            <p:strVal val="#ppt_x"/>
                                          </p:val>
                                        </p:tav>
                                      </p:tavLst>
                                    </p:anim>
                                    <p:anim calcmode="lin" valueType="num">
                                      <p:cBhvr>
                                        <p:cTn id="117" dur="1000" fill="hold"/>
                                        <p:tgtEl>
                                          <p:spTgt spid="17"/>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1000"/>
                                        <p:tgtEl>
                                          <p:spTgt spid="27"/>
                                        </p:tgtEl>
                                      </p:cBhvr>
                                    </p:animEffect>
                                    <p:anim calcmode="lin" valueType="num">
                                      <p:cBhvr>
                                        <p:cTn id="121" dur="1000" fill="hold"/>
                                        <p:tgtEl>
                                          <p:spTgt spid="27"/>
                                        </p:tgtEl>
                                        <p:attrNameLst>
                                          <p:attrName>ppt_x</p:attrName>
                                        </p:attrNameLst>
                                      </p:cBhvr>
                                      <p:tavLst>
                                        <p:tav tm="0">
                                          <p:val>
                                            <p:strVal val="#ppt_x"/>
                                          </p:val>
                                        </p:tav>
                                        <p:tav tm="100000">
                                          <p:val>
                                            <p:strVal val="#ppt_x"/>
                                          </p:val>
                                        </p:tav>
                                      </p:tavLst>
                                    </p:anim>
                                    <p:anim calcmode="lin" valueType="num">
                                      <p:cBhvr>
                                        <p:cTn id="12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37" grpId="0"/>
      <p:bldP spid="34"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CALPADS Data Sources</a:t>
            </a:r>
            <a:endParaRPr lang="en-US" dirty="0"/>
          </a:p>
        </p:txBody>
      </p:sp>
      <p:sp>
        <p:nvSpPr>
          <p:cNvPr id="3" name="Footer Placeholder 2"/>
          <p:cNvSpPr>
            <a:spLocks noGrp="1"/>
          </p:cNvSpPr>
          <p:nvPr>
            <p:ph type="ftr" sz="quarter" idx="11"/>
          </p:nvPr>
        </p:nvSpPr>
        <p:spPr/>
        <p:txBody>
          <a:bodyPr/>
          <a:lstStyle/>
          <a:p>
            <a:r>
              <a:rPr lang="en-US" smtClean="0"/>
              <a:t>State Reporting Overview for Administrators V4.0, 6/2017</a:t>
            </a:r>
            <a:endParaRPr lang="en-US"/>
          </a:p>
        </p:txBody>
      </p:sp>
      <p:sp>
        <p:nvSpPr>
          <p:cNvPr id="4" name="Slide Number Placeholder 3"/>
          <p:cNvSpPr>
            <a:spLocks noGrp="1"/>
          </p:cNvSpPr>
          <p:nvPr>
            <p:ph type="sldNum" sz="quarter" idx="12"/>
          </p:nvPr>
        </p:nvSpPr>
        <p:spPr/>
        <p:txBody>
          <a:bodyPr/>
          <a:lstStyle/>
          <a:p>
            <a:fld id="{84E91884-CAC6-40C5-8951-05CEBB3430F4}" type="slidenum">
              <a:rPr lang="en-US" smtClean="0"/>
              <a:pPr/>
              <a:t>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577" y="2025443"/>
            <a:ext cx="1467141" cy="1467141"/>
          </a:xfrm>
          <a:prstGeom prst="rect">
            <a:avLst/>
          </a:prstGeom>
        </p:spPr>
      </p:pic>
      <p:sp>
        <p:nvSpPr>
          <p:cNvPr id="6" name="TextBox 5"/>
          <p:cNvSpPr txBox="1"/>
          <p:nvPr/>
        </p:nvSpPr>
        <p:spPr>
          <a:xfrm>
            <a:off x="735014" y="1330523"/>
            <a:ext cx="1766704" cy="784830"/>
          </a:xfrm>
          <a:prstGeom prst="rect">
            <a:avLst/>
          </a:prstGeom>
          <a:solidFill>
            <a:srgbClr val="196666"/>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500" dirty="0" smtClean="0"/>
              <a:t>Student Information Syste</a:t>
            </a:r>
            <a:r>
              <a:rPr lang="en-US" sz="1500" dirty="0"/>
              <a:t>m</a:t>
            </a:r>
            <a:endParaRPr lang="en-US" sz="1500" dirty="0" smtClean="0"/>
          </a:p>
        </p:txBody>
      </p:sp>
      <p:sp>
        <p:nvSpPr>
          <p:cNvPr id="7" name="Oval 6"/>
          <p:cNvSpPr/>
          <p:nvPr/>
        </p:nvSpPr>
        <p:spPr>
          <a:xfrm>
            <a:off x="2895234" y="2200913"/>
            <a:ext cx="3596185" cy="2831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t>CALPADS</a:t>
            </a:r>
            <a:endParaRPr lang="en-US" sz="2000" b="1" dirty="0"/>
          </a:p>
        </p:txBody>
      </p:sp>
      <p:pic>
        <p:nvPicPr>
          <p:cNvPr id="12" name="Picture 11" descr="Multiple Choice &lt;strong&gt;Test&lt;/strong&gt; items: require &lt;strong&gt;test&lt;/strong&gt; takers to select an answ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399" y="4798598"/>
            <a:ext cx="1219200" cy="115214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7091361" y="4429266"/>
            <a:ext cx="1057275"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dirty="0" smtClean="0"/>
              <a:t>SBAC</a:t>
            </a:r>
          </a:p>
        </p:txBody>
      </p:sp>
      <p:sp>
        <p:nvSpPr>
          <p:cNvPr id="11" name="Rounded Rectangle 10"/>
          <p:cNvSpPr/>
          <p:nvPr/>
        </p:nvSpPr>
        <p:spPr bwMode="auto">
          <a:xfrm>
            <a:off x="6480220" y="1321935"/>
            <a:ext cx="1892255" cy="71397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500" dirty="0"/>
              <a:t>CA </a:t>
            </a:r>
            <a:r>
              <a:rPr lang="en-US" sz="1500" dirty="0" err="1"/>
              <a:t>Dept</a:t>
            </a:r>
            <a:r>
              <a:rPr lang="en-US" sz="1500" dirty="0"/>
              <a:t> of Social </a:t>
            </a:r>
            <a:r>
              <a:rPr lang="en-US" sz="1500" dirty="0" smtClean="0"/>
              <a:t>Services</a:t>
            </a:r>
          </a:p>
        </p:txBody>
      </p:sp>
      <p:pic>
        <p:nvPicPr>
          <p:cNvPr id="16" name="Picture 15" descr="File:&lt;strong&gt;Computer&lt;/strong&gt; Display.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8526" y="2005912"/>
            <a:ext cx="1471073" cy="1646684"/>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577" y="4711337"/>
            <a:ext cx="1467141" cy="1467141"/>
          </a:xfrm>
          <a:prstGeom prst="rect">
            <a:avLst/>
          </a:prstGeom>
        </p:spPr>
      </p:pic>
      <p:sp>
        <p:nvSpPr>
          <p:cNvPr id="14" name="TextBox 13"/>
          <p:cNvSpPr txBox="1"/>
          <p:nvPr/>
        </p:nvSpPr>
        <p:spPr>
          <a:xfrm>
            <a:off x="735014" y="4076331"/>
            <a:ext cx="1766704" cy="784830"/>
          </a:xfrm>
          <a:prstGeom prst="rect">
            <a:avLst/>
          </a:prstGeom>
          <a:solidFill>
            <a:srgbClr val="196666"/>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500" dirty="0" smtClean="0"/>
              <a:t>Special Education Information Syste</a:t>
            </a:r>
            <a:r>
              <a:rPr lang="en-US" sz="1500" dirty="0"/>
              <a:t>m</a:t>
            </a:r>
            <a:endParaRPr lang="en-US" sz="1500" dirty="0" smtClean="0"/>
          </a:p>
        </p:txBody>
      </p:sp>
      <p:sp>
        <p:nvSpPr>
          <p:cNvPr id="17" name="Rectangle 16"/>
          <p:cNvSpPr/>
          <p:nvPr/>
        </p:nvSpPr>
        <p:spPr>
          <a:xfrm>
            <a:off x="6739093" y="2255161"/>
            <a:ext cx="1509937" cy="738664"/>
          </a:xfrm>
          <a:prstGeom prst="rect">
            <a:avLst/>
          </a:prstGeom>
        </p:spPr>
        <p:txBody>
          <a:bodyPr wrap="square">
            <a:spAutoFit/>
          </a:bodyPr>
          <a:lstStyle/>
          <a:p>
            <a:pPr algn="ctr"/>
            <a:r>
              <a:rPr lang="en-US" sz="1400" dirty="0" err="1">
                <a:solidFill>
                  <a:schemeClr val="bg1"/>
                </a:solidFill>
              </a:rPr>
              <a:t>CalFresh</a:t>
            </a:r>
            <a:endParaRPr lang="en-US" sz="1400" dirty="0">
              <a:solidFill>
                <a:schemeClr val="bg1"/>
              </a:solidFill>
            </a:endParaRPr>
          </a:p>
          <a:p>
            <a:pPr algn="ctr"/>
            <a:r>
              <a:rPr lang="en-US" sz="1400" dirty="0" err="1" smtClean="0">
                <a:solidFill>
                  <a:schemeClr val="bg1"/>
                </a:solidFill>
              </a:rPr>
              <a:t>CalWorks</a:t>
            </a:r>
            <a:endParaRPr lang="en-US" sz="1400" dirty="0"/>
          </a:p>
          <a:p>
            <a:pPr algn="ctr"/>
            <a:r>
              <a:rPr lang="en-US" sz="1400" dirty="0">
                <a:solidFill>
                  <a:schemeClr val="bg1"/>
                </a:solidFill>
              </a:rPr>
              <a:t>CWS/CMS</a:t>
            </a:r>
          </a:p>
        </p:txBody>
      </p:sp>
      <p:sp>
        <p:nvSpPr>
          <p:cNvPr id="18" name="Left-Right Arrow 17"/>
          <p:cNvSpPr/>
          <p:nvPr/>
        </p:nvSpPr>
        <p:spPr bwMode="auto">
          <a:xfrm rot="1111703">
            <a:off x="2470070" y="2980791"/>
            <a:ext cx="460557" cy="165352"/>
          </a:xfrm>
          <a:prstGeom prst="lef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9" name="Notched Right Arrow 18"/>
          <p:cNvSpPr/>
          <p:nvPr/>
        </p:nvSpPr>
        <p:spPr bwMode="auto">
          <a:xfrm rot="19998626">
            <a:off x="2452961" y="4798332"/>
            <a:ext cx="892846" cy="199454"/>
          </a:xfrm>
          <a:prstGeom prst="notchedRightArrow">
            <a:avLst/>
          </a:prstGeom>
          <a:ln>
            <a:prstDash val="sys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20" name="Left-Right Arrow 19"/>
          <p:cNvSpPr/>
          <p:nvPr/>
        </p:nvSpPr>
        <p:spPr bwMode="auto">
          <a:xfrm rot="20033972">
            <a:off x="6246217" y="2653667"/>
            <a:ext cx="460557" cy="165352"/>
          </a:xfrm>
          <a:prstGeom prst="lef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22" name="Notched Right Arrow 21"/>
          <p:cNvSpPr/>
          <p:nvPr/>
        </p:nvSpPr>
        <p:spPr bwMode="auto">
          <a:xfrm rot="1754785">
            <a:off x="6156084" y="4625758"/>
            <a:ext cx="719012" cy="173891"/>
          </a:xfrm>
          <a:prstGeom prst="notched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9989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4" grpId="0" animBg="1"/>
      <p:bldP spid="18" grpId="0" animBg="1"/>
      <p:bldP spid="19" grpId="0" animBg="1"/>
      <p:bldP spid="20"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71450"/>
            <a:ext cx="6353175" cy="533400"/>
          </a:xfrm>
        </p:spPr>
        <p:txBody>
          <a:bodyPr/>
          <a:lstStyle/>
          <a:p>
            <a:r>
              <a:rPr lang="en-US" dirty="0"/>
              <a:t>CALPADS – What data are collected and when?</a:t>
            </a:r>
          </a:p>
        </p:txBody>
      </p:sp>
      <p:sp>
        <p:nvSpPr>
          <p:cNvPr id="4" name="Footer Placeholder 3"/>
          <p:cNvSpPr>
            <a:spLocks noGrp="1"/>
          </p:cNvSpPr>
          <p:nvPr>
            <p:ph type="ftr" sz="quarter" idx="11"/>
          </p:nvPr>
        </p:nvSpPr>
        <p:spPr/>
        <p:txBody>
          <a:bodyPr/>
          <a:lstStyle/>
          <a:p>
            <a:r>
              <a:rPr lang="en-US" smtClean="0"/>
              <a:t>State Reporting Overview for Administrators V4.0, 6/2017</a:t>
            </a:r>
            <a:endParaRPr lang="en-US"/>
          </a:p>
        </p:txBody>
      </p:sp>
      <p:sp>
        <p:nvSpPr>
          <p:cNvPr id="5" name="Slide Number Placeholder 4"/>
          <p:cNvSpPr>
            <a:spLocks noGrp="1"/>
          </p:cNvSpPr>
          <p:nvPr>
            <p:ph type="sldNum" sz="quarter" idx="12"/>
          </p:nvPr>
        </p:nvSpPr>
        <p:spPr/>
        <p:txBody>
          <a:bodyPr/>
          <a:lstStyle/>
          <a:p>
            <a:fld id="{84E91884-CAC6-40C5-8951-05CEBB3430F4}" type="slidenum">
              <a:rPr lang="en-US" smtClean="0"/>
              <a:pPr/>
              <a:t>7</a:t>
            </a:fld>
            <a:endParaRPr lang="en-US"/>
          </a:p>
        </p:txBody>
      </p:sp>
      <p:cxnSp>
        <p:nvCxnSpPr>
          <p:cNvPr id="6" name="Straight Arrow Connector 5"/>
          <p:cNvCxnSpPr/>
          <p:nvPr/>
        </p:nvCxnSpPr>
        <p:spPr>
          <a:xfrm flipH="1" flipV="1">
            <a:off x="3957638" y="2509838"/>
            <a:ext cx="844550" cy="801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803400" y="1204913"/>
            <a:ext cx="6378575" cy="4843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75" dirty="0"/>
          </a:p>
        </p:txBody>
      </p:sp>
      <p:sp>
        <p:nvSpPr>
          <p:cNvPr id="8" name="TextBox 22"/>
          <p:cNvSpPr txBox="1">
            <a:spLocks noChangeArrowheads="1"/>
          </p:cNvSpPr>
          <p:nvPr/>
        </p:nvSpPr>
        <p:spPr bwMode="auto">
          <a:xfrm>
            <a:off x="4314825" y="2159000"/>
            <a:ext cx="11049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a:solidFill>
                  <a:srgbClr val="000054"/>
                </a:solidFill>
              </a:rPr>
              <a:t>Student Enrollments and Exits</a:t>
            </a:r>
          </a:p>
        </p:txBody>
      </p:sp>
      <p:pic>
        <p:nvPicPr>
          <p:cNvPr id="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8238" y="4518025"/>
            <a:ext cx="83661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9813" y="4064000"/>
            <a:ext cx="865187"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2975" y="4537075"/>
            <a:ext cx="101282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86650" y="7343775"/>
            <a:ext cx="153988"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20925" y="3695700"/>
            <a:ext cx="1195388"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3263" y="2700338"/>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06688" y="1947863"/>
            <a:ext cx="10969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94325" y="1636713"/>
            <a:ext cx="52705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38575" y="1749425"/>
            <a:ext cx="4397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302125" y="1462088"/>
            <a:ext cx="1098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73863" y="2978150"/>
            <a:ext cx="9937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910263" y="2095500"/>
            <a:ext cx="119538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34"/>
          <p:cNvSpPr txBox="1">
            <a:spLocks noChangeArrowheads="1"/>
          </p:cNvSpPr>
          <p:nvPr/>
        </p:nvSpPr>
        <p:spPr bwMode="auto">
          <a:xfrm>
            <a:off x="5884863" y="2774950"/>
            <a:ext cx="1220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a:solidFill>
                  <a:srgbClr val="000054"/>
                </a:solidFill>
              </a:rPr>
              <a:t>Student Demographics</a:t>
            </a:r>
          </a:p>
        </p:txBody>
      </p:sp>
      <p:sp>
        <p:nvSpPr>
          <p:cNvPr id="22" name="TextBox 36"/>
          <p:cNvSpPr txBox="1">
            <a:spLocks noChangeArrowheads="1"/>
          </p:cNvSpPr>
          <p:nvPr/>
        </p:nvSpPr>
        <p:spPr bwMode="auto">
          <a:xfrm>
            <a:off x="5830888" y="4846638"/>
            <a:ext cx="1370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a:solidFill>
                  <a:srgbClr val="000054"/>
                </a:solidFill>
              </a:rPr>
              <a:t>Student English Language Acquisition</a:t>
            </a:r>
          </a:p>
        </p:txBody>
      </p:sp>
      <p:sp>
        <p:nvSpPr>
          <p:cNvPr id="23" name="TextBox 37"/>
          <p:cNvSpPr txBox="1">
            <a:spLocks noChangeArrowheads="1"/>
          </p:cNvSpPr>
          <p:nvPr/>
        </p:nvSpPr>
        <p:spPr bwMode="auto">
          <a:xfrm>
            <a:off x="4902200" y="5345113"/>
            <a:ext cx="7540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a:solidFill>
                  <a:srgbClr val="000054"/>
                </a:solidFill>
              </a:rPr>
              <a:t>Staff Data</a:t>
            </a:r>
          </a:p>
        </p:txBody>
      </p:sp>
      <p:sp>
        <p:nvSpPr>
          <p:cNvPr id="24" name="TextBox 38"/>
          <p:cNvSpPr txBox="1">
            <a:spLocks noChangeArrowheads="1"/>
          </p:cNvSpPr>
          <p:nvPr/>
        </p:nvSpPr>
        <p:spPr bwMode="auto">
          <a:xfrm>
            <a:off x="3400425" y="5318125"/>
            <a:ext cx="1397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a:solidFill>
                  <a:srgbClr val="000054"/>
                </a:solidFill>
              </a:rPr>
              <a:t>Student Course Enrollment and Completion</a:t>
            </a:r>
          </a:p>
        </p:txBody>
      </p:sp>
      <p:sp>
        <p:nvSpPr>
          <p:cNvPr id="25" name="TextBox 39"/>
          <p:cNvSpPr txBox="1">
            <a:spLocks noChangeArrowheads="1"/>
          </p:cNvSpPr>
          <p:nvPr/>
        </p:nvSpPr>
        <p:spPr bwMode="auto">
          <a:xfrm>
            <a:off x="2200275" y="4448175"/>
            <a:ext cx="139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a:solidFill>
                  <a:srgbClr val="000054"/>
                </a:solidFill>
              </a:rPr>
              <a:t>Student Career Technical Education</a:t>
            </a:r>
          </a:p>
        </p:txBody>
      </p:sp>
      <p:sp>
        <p:nvSpPr>
          <p:cNvPr id="26" name="TextBox 40"/>
          <p:cNvSpPr txBox="1">
            <a:spLocks noChangeArrowheads="1"/>
          </p:cNvSpPr>
          <p:nvPr/>
        </p:nvSpPr>
        <p:spPr bwMode="auto">
          <a:xfrm>
            <a:off x="1703388" y="3460750"/>
            <a:ext cx="13985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a:solidFill>
                  <a:srgbClr val="000054"/>
                </a:solidFill>
              </a:rPr>
              <a:t>Student Discipline</a:t>
            </a:r>
          </a:p>
        </p:txBody>
      </p:sp>
      <p:sp>
        <p:nvSpPr>
          <p:cNvPr id="27" name="TextBox 41"/>
          <p:cNvSpPr txBox="1">
            <a:spLocks noChangeArrowheads="1"/>
          </p:cNvSpPr>
          <p:nvPr/>
        </p:nvSpPr>
        <p:spPr bwMode="auto">
          <a:xfrm>
            <a:off x="2581275" y="2603500"/>
            <a:ext cx="1397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a:solidFill>
                  <a:srgbClr val="000054"/>
                </a:solidFill>
              </a:rPr>
              <a:t>Student Absenteeism</a:t>
            </a:r>
          </a:p>
        </p:txBody>
      </p:sp>
      <p:sp>
        <p:nvSpPr>
          <p:cNvPr id="28" name="TextBox 35"/>
          <p:cNvSpPr txBox="1">
            <a:spLocks noChangeArrowheads="1"/>
          </p:cNvSpPr>
          <p:nvPr/>
        </p:nvSpPr>
        <p:spPr bwMode="auto">
          <a:xfrm>
            <a:off x="6578600" y="3749675"/>
            <a:ext cx="1371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900">
                <a:solidFill>
                  <a:srgbClr val="000054"/>
                </a:solidFill>
              </a:rPr>
              <a:t>Student Program Eligibility and Participation</a:t>
            </a:r>
          </a:p>
        </p:txBody>
      </p:sp>
      <p:sp>
        <p:nvSpPr>
          <p:cNvPr id="29" name="TextBox 28"/>
          <p:cNvSpPr txBox="1"/>
          <p:nvPr/>
        </p:nvSpPr>
        <p:spPr>
          <a:xfrm>
            <a:off x="5345113" y="3265488"/>
            <a:ext cx="539750" cy="242887"/>
          </a:xfrm>
          <a:prstGeom prst="rect">
            <a:avLst/>
          </a:prstGeom>
          <a:noFill/>
          <a:ln>
            <a:solidFill>
              <a:schemeClr val="tx1"/>
            </a:solidFill>
          </a:ln>
        </p:spPr>
        <p:txBody>
          <a:bodyPr>
            <a:spAutoFit/>
          </a:bodyPr>
          <a:lstStyle/>
          <a:p>
            <a:pPr algn="ctr">
              <a:defRPr/>
            </a:pPr>
            <a:r>
              <a:rPr lang="en-US" sz="975" b="1" dirty="0">
                <a:solidFill>
                  <a:srgbClr val="00FFFF"/>
                </a:solidFill>
              </a:rPr>
              <a:t>FALL</a:t>
            </a:r>
          </a:p>
        </p:txBody>
      </p:sp>
      <p:sp>
        <p:nvSpPr>
          <p:cNvPr id="30" name="TextBox 29"/>
          <p:cNvSpPr txBox="1"/>
          <p:nvPr/>
        </p:nvSpPr>
        <p:spPr>
          <a:xfrm>
            <a:off x="3597275" y="3268663"/>
            <a:ext cx="1131888" cy="241300"/>
          </a:xfrm>
          <a:prstGeom prst="rect">
            <a:avLst/>
          </a:prstGeom>
          <a:noFill/>
          <a:ln>
            <a:solidFill>
              <a:schemeClr val="tx1"/>
            </a:solidFill>
          </a:ln>
        </p:spPr>
        <p:txBody>
          <a:bodyPr>
            <a:spAutoFit/>
          </a:bodyPr>
          <a:lstStyle/>
          <a:p>
            <a:pPr>
              <a:defRPr/>
            </a:pPr>
            <a:r>
              <a:rPr lang="en-US" sz="975" b="1" dirty="0">
                <a:solidFill>
                  <a:srgbClr val="FFFF00"/>
                </a:solidFill>
              </a:rPr>
              <a:t>END-OF-YEAR</a:t>
            </a:r>
          </a:p>
        </p:txBody>
      </p:sp>
      <p:cxnSp>
        <p:nvCxnSpPr>
          <p:cNvPr id="31" name="Straight Arrow Connector 30"/>
          <p:cNvCxnSpPr/>
          <p:nvPr/>
        </p:nvCxnSpPr>
        <p:spPr>
          <a:xfrm>
            <a:off x="5099050" y="2509838"/>
            <a:ext cx="496888" cy="755650"/>
          </a:xfrm>
          <a:prstGeom prst="straightConnector1">
            <a:avLst/>
          </a:prstGeom>
          <a:ln w="28575">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622925" y="2476500"/>
            <a:ext cx="285750" cy="781050"/>
          </a:xfrm>
          <a:prstGeom prst="straightConnector1">
            <a:avLst/>
          </a:prstGeom>
          <a:ln w="28575">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9" idx="3"/>
          </p:cNvCxnSpPr>
          <p:nvPr/>
        </p:nvCxnSpPr>
        <p:spPr>
          <a:xfrm flipH="1">
            <a:off x="5884863" y="3341688"/>
            <a:ext cx="882650" cy="44450"/>
          </a:xfrm>
          <a:prstGeom prst="straightConnector1">
            <a:avLst/>
          </a:prstGeom>
          <a:ln w="28575">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9" idx="2"/>
          </p:cNvCxnSpPr>
          <p:nvPr/>
        </p:nvCxnSpPr>
        <p:spPr>
          <a:xfrm flipH="1" flipV="1">
            <a:off x="5614988" y="3508375"/>
            <a:ext cx="936625" cy="538163"/>
          </a:xfrm>
          <a:prstGeom prst="straightConnector1">
            <a:avLst/>
          </a:prstGeom>
          <a:ln w="28575">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9" idx="2"/>
          </p:cNvCxnSpPr>
          <p:nvPr/>
        </p:nvCxnSpPr>
        <p:spPr>
          <a:xfrm flipV="1">
            <a:off x="5245100" y="3508375"/>
            <a:ext cx="369888" cy="1003300"/>
          </a:xfrm>
          <a:prstGeom prst="straightConnector1">
            <a:avLst/>
          </a:prstGeom>
          <a:ln w="28575">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9" idx="1"/>
          </p:cNvCxnSpPr>
          <p:nvPr/>
        </p:nvCxnSpPr>
        <p:spPr>
          <a:xfrm flipV="1">
            <a:off x="4092575" y="3386138"/>
            <a:ext cx="1252538" cy="1125537"/>
          </a:xfrm>
          <a:prstGeom prst="straightConnector1">
            <a:avLst/>
          </a:prstGeom>
          <a:ln w="28575">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0" idx="0"/>
          </p:cNvCxnSpPr>
          <p:nvPr/>
        </p:nvCxnSpPr>
        <p:spPr>
          <a:xfrm flipH="1">
            <a:off x="4162425" y="2511425"/>
            <a:ext cx="495300" cy="757238"/>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0"/>
          </p:cNvCxnSpPr>
          <p:nvPr/>
        </p:nvCxnSpPr>
        <p:spPr>
          <a:xfrm flipV="1">
            <a:off x="4097338" y="3563938"/>
            <a:ext cx="39687" cy="954087"/>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532188" y="3570288"/>
            <a:ext cx="566737" cy="574675"/>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0" idx="1"/>
          </p:cNvCxnSpPr>
          <p:nvPr/>
        </p:nvCxnSpPr>
        <p:spPr>
          <a:xfrm>
            <a:off x="2776538" y="3128963"/>
            <a:ext cx="820737" cy="26035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400425" y="2774950"/>
            <a:ext cx="746125" cy="474663"/>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151313" y="3467100"/>
            <a:ext cx="2622550" cy="12700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4233863" y="2470150"/>
            <a:ext cx="1651000" cy="76835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68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CALPADS Data Reflect…</a:t>
            </a:r>
          </a:p>
        </p:txBody>
      </p:sp>
      <p:sp>
        <p:nvSpPr>
          <p:cNvPr id="16387" name="Content Placeholder 2"/>
          <p:cNvSpPr>
            <a:spLocks noGrp="1"/>
          </p:cNvSpPr>
          <p:nvPr>
            <p:ph idx="1"/>
          </p:nvPr>
        </p:nvSpPr>
        <p:spPr/>
        <p:txBody>
          <a:bodyPr/>
          <a:lstStyle/>
          <a:p>
            <a:r>
              <a:rPr lang="en-US" altLang="en-US" sz="2400" dirty="0" smtClean="0"/>
              <a:t>Current data (Operational Data Store – ODS)</a:t>
            </a:r>
          </a:p>
          <a:p>
            <a:pPr lvl="1"/>
            <a:r>
              <a:rPr lang="en-US" altLang="en-US" sz="2000" dirty="0" smtClean="0"/>
              <a:t>Ongoing </a:t>
            </a:r>
            <a:r>
              <a:rPr lang="en-US" altLang="en-US" sz="2000" dirty="0" smtClean="0">
                <a:solidFill>
                  <a:srgbClr val="00B0F0"/>
                </a:solidFill>
              </a:rPr>
              <a:t>longitudinal</a:t>
            </a:r>
            <a:r>
              <a:rPr lang="en-US" altLang="en-US" sz="2000" dirty="0" smtClean="0"/>
              <a:t>, frequent updates</a:t>
            </a:r>
          </a:p>
          <a:p>
            <a:pPr lvl="1"/>
            <a:r>
              <a:rPr lang="en-US" altLang="en-US" sz="2000" i="1" dirty="0"/>
              <a:t>e</a:t>
            </a:r>
            <a:r>
              <a:rPr lang="en-US" altLang="en-US" sz="2000" i="1" dirty="0" smtClean="0"/>
              <a:t>.g. accountability subgroups</a:t>
            </a:r>
          </a:p>
          <a:p>
            <a:r>
              <a:rPr lang="en-US" altLang="en-US" sz="2400" dirty="0" smtClean="0"/>
              <a:t>Certified data (Snapshot)</a:t>
            </a:r>
          </a:p>
          <a:p>
            <a:pPr lvl="1"/>
            <a:r>
              <a:rPr lang="en-US" altLang="en-US" sz="2000" dirty="0" smtClean="0"/>
              <a:t>Point in Time Data (reflecting census day)</a:t>
            </a:r>
          </a:p>
          <a:p>
            <a:pPr lvl="1"/>
            <a:r>
              <a:rPr lang="en-US" altLang="en-US" sz="2000" dirty="0" smtClean="0"/>
              <a:t>Date Range (based on defined reporting periods)</a:t>
            </a:r>
          </a:p>
        </p:txBody>
      </p:sp>
      <p:sp>
        <p:nvSpPr>
          <p:cNvPr id="16388"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50FD66-338B-406B-BE1A-9126883BE2A7}" type="slidenum">
              <a:rPr lang="en-US" altLang="en-US" sz="1400" smtClean="0"/>
              <a:pPr>
                <a:spcBef>
                  <a:spcPct val="0"/>
                </a:spcBef>
                <a:buFontTx/>
                <a:buNone/>
              </a:pPr>
              <a:t>8</a:t>
            </a:fld>
            <a:endParaRPr lang="en-US" altLang="en-US" sz="1400" smtClean="0"/>
          </a:p>
        </p:txBody>
      </p:sp>
      <p:sp>
        <p:nvSpPr>
          <p:cNvPr id="2" name="Footer Placeholder 1"/>
          <p:cNvSpPr>
            <a:spLocks noGrp="1"/>
          </p:cNvSpPr>
          <p:nvPr>
            <p:ph type="ftr" sz="quarter" idx="11"/>
          </p:nvPr>
        </p:nvSpPr>
        <p:spPr/>
        <p:txBody>
          <a:bodyPr/>
          <a:lstStyle/>
          <a:p>
            <a:r>
              <a:rPr lang="en-US" smtClean="0"/>
              <a:t>State Reporting Overview for Administrators V4.0, 6/2017</a:t>
            </a:r>
            <a:endParaRPr lang="en-US"/>
          </a:p>
        </p:txBody>
      </p:sp>
    </p:spTree>
    <p:extLst>
      <p:ext uri="{BB962C8B-B14F-4D97-AF65-F5344CB8AC3E}">
        <p14:creationId xmlns:p14="http://schemas.microsoft.com/office/powerpoint/2010/main" val="555182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130550"/>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p:txBody>
          <a:bodyPr/>
          <a:lstStyle/>
          <a:p>
            <a:r>
              <a:rPr lang="en-US" altLang="en-US" smtClean="0"/>
              <a:t>Current Un-Certified Data</a:t>
            </a:r>
          </a:p>
        </p:txBody>
      </p:sp>
      <p:sp>
        <p:nvSpPr>
          <p:cNvPr id="17412" name="Content Placeholder 2"/>
          <p:cNvSpPr>
            <a:spLocks noGrp="1"/>
          </p:cNvSpPr>
          <p:nvPr>
            <p:ph idx="1"/>
          </p:nvPr>
        </p:nvSpPr>
        <p:spPr/>
        <p:txBody>
          <a:bodyPr/>
          <a:lstStyle/>
          <a:p>
            <a:r>
              <a:rPr lang="en-US" altLang="en-US" sz="2400" dirty="0" smtClean="0"/>
              <a:t>ALL data in CALPADS can be updated anytime throughout the year</a:t>
            </a:r>
          </a:p>
          <a:p>
            <a:pPr lvl="1"/>
            <a:r>
              <a:rPr lang="en-US" altLang="en-US" sz="2000" dirty="0" smtClean="0"/>
              <a:t>Recommended</a:t>
            </a:r>
            <a:r>
              <a:rPr lang="en-US" altLang="en-US" sz="2000" dirty="0"/>
              <a:t>, but not </a:t>
            </a:r>
            <a:r>
              <a:rPr lang="en-US" altLang="en-US" sz="2000" dirty="0" smtClean="0"/>
              <a:t>required</a:t>
            </a:r>
            <a:endParaRPr lang="en-US" altLang="en-US" sz="2100" dirty="0" smtClean="0"/>
          </a:p>
          <a:p>
            <a:r>
              <a:rPr lang="en-US" altLang="en-US" sz="2400" dirty="0" smtClean="0"/>
              <a:t>Data updated most frequently in CALPADS:</a:t>
            </a:r>
          </a:p>
          <a:p>
            <a:pPr lvl="1"/>
            <a:r>
              <a:rPr lang="en-US" altLang="en-US" sz="2000" dirty="0" smtClean="0"/>
              <a:t>Student Enrollments</a:t>
            </a:r>
          </a:p>
          <a:p>
            <a:pPr lvl="1"/>
            <a:r>
              <a:rPr lang="en-US" altLang="en-US" sz="2000" dirty="0" smtClean="0"/>
              <a:t>Student Demographics</a:t>
            </a:r>
          </a:p>
          <a:p>
            <a:pPr lvl="1"/>
            <a:r>
              <a:rPr lang="en-US" altLang="en-US" sz="2000" dirty="0" smtClean="0"/>
              <a:t>Student Subgroups</a:t>
            </a:r>
          </a:p>
        </p:txBody>
      </p:sp>
      <p:sp>
        <p:nvSpPr>
          <p:cNvPr id="17413"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DF5CA9F-1CC3-45C5-9B7B-254700E84185}" type="slidenum">
              <a:rPr lang="en-US" altLang="en-US" sz="1400" smtClean="0"/>
              <a:pPr>
                <a:spcBef>
                  <a:spcPct val="0"/>
                </a:spcBef>
                <a:buFontTx/>
                <a:buNone/>
              </a:pPr>
              <a:t>9</a:t>
            </a:fld>
            <a:endParaRPr lang="en-US" altLang="en-US" sz="1400" smtClean="0"/>
          </a:p>
        </p:txBody>
      </p:sp>
      <p:sp>
        <p:nvSpPr>
          <p:cNvPr id="2" name="Footer Placeholder 1"/>
          <p:cNvSpPr>
            <a:spLocks noGrp="1"/>
          </p:cNvSpPr>
          <p:nvPr>
            <p:ph type="ftr" sz="quarter" idx="11"/>
          </p:nvPr>
        </p:nvSpPr>
        <p:spPr/>
        <p:txBody>
          <a:bodyPr/>
          <a:lstStyle/>
          <a:p>
            <a:r>
              <a:rPr lang="en-US" smtClean="0"/>
              <a:t>State Reporting Overview for Administrators V4.0, 6/2017</a:t>
            </a:r>
            <a:endParaRPr lang="en-US"/>
          </a:p>
        </p:txBody>
      </p:sp>
    </p:spTree>
    <p:extLst>
      <p:ext uri="{BB962C8B-B14F-4D97-AF65-F5344CB8AC3E}">
        <p14:creationId xmlns:p14="http://schemas.microsoft.com/office/powerpoint/2010/main" val="11407173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2.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smtClean="0">
            <a:ln>
              <a:noFill/>
            </a:ln>
            <a:solidFill>
              <a:schemeClr val="tx1"/>
            </a:solidFill>
            <a:effectLst/>
            <a:latin typeface="Arial" charset="0"/>
            <a:cs typeface="Arial" charset="0"/>
          </a:defRPr>
        </a:defPPr>
      </a:lstStyle>
      <a:style>
        <a:lnRef idx="2">
          <a:schemeClr val="dk1"/>
        </a:lnRef>
        <a:fillRef idx="1">
          <a:schemeClr val="lt1"/>
        </a:fillRef>
        <a:effectRef idx="0">
          <a:schemeClr val="dk1"/>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rtlCol="0">
        <a:spAutoFit/>
      </a:bodyPr>
      <a:lstStyle>
        <a:defPPr>
          <a:defRPr dirty="0" smtClean="0"/>
        </a:defPPr>
      </a:lstStyle>
    </a:tx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4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rtlCol="0">
        <a:spAutoFit/>
      </a:bodyPr>
      <a:lstStyle>
        <a:defPPr>
          <a:defRPr dirty="0" smtClean="0"/>
        </a:defPPr>
      </a:lstStyle>
    </a:tx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SISTrainingDocument" ma:contentTypeID="0x0101008ED3A2CA81224D4085F6FB6B80D4B0390012A7BD400372EE46A1602C188EA2C414" ma:contentTypeVersion="2" ma:contentTypeDescription="Documents Related to CSIS Trainings" ma:contentTypeScope="" ma:versionID="14a28320b5838529a0ecd7e67de14d9b">
  <xsd:schema xmlns:xsd="http://www.w3.org/2001/XMLSchema" xmlns:xs="http://www.w3.org/2001/XMLSchema" xmlns:p="http://schemas.microsoft.com/office/2006/metadata/properties" xmlns:ns2="d380a536-8f48-41df-a6e4-2c02769f1ad0" targetNamespace="http://schemas.microsoft.com/office/2006/metadata/properties" ma:root="true" ma:fieldsID="0370674a30190b08996c14f60a34548c" ns2:_="">
    <xsd:import namespace="d380a536-8f48-41df-a6e4-2c02769f1ad0"/>
    <xsd:element name="properties">
      <xsd:complexType>
        <xsd:sequence>
          <xsd:element name="documentManagement">
            <xsd:complexType>
              <xsd:all>
                <xsd:element ref="ns2:TrainingCours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0a536-8f48-41df-a6e4-2c02769f1ad0" elementFormDefault="qualified">
    <xsd:import namespace="http://schemas.microsoft.com/office/2006/documentManagement/types"/>
    <xsd:import namespace="http://schemas.microsoft.com/office/infopath/2007/PartnerControls"/>
    <xsd:element name="TrainingCourses" ma:index="8" nillable="true" ma:displayName="TrainingCourses" ma:description="Courses related to this document." ma:list="{75340a22-822a-4420-aa00-32fc82c1fd22}" ma:internalName="TrainingCourses" ma:showField="Title" ma:web="d380a536-8f48-41df-a6e4-2c02769f1a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iningCourses xmlns="d380a536-8f48-41df-a6e4-2c02769f1ad0">
      <Value>363</Value>
      <Value>204</Value>
    </TrainingCourses>
  </documentManagement>
</p:properties>
</file>

<file path=customXml/itemProps1.xml><?xml version="1.0" encoding="utf-8"?>
<ds:datastoreItem xmlns:ds="http://schemas.openxmlformats.org/officeDocument/2006/customXml" ds:itemID="{F0295C6A-C4CB-451F-8707-F21D50CBE00E}">
  <ds:schemaRefs>
    <ds:schemaRef ds:uri="http://schemas.microsoft.com/sharepoint/v3/contenttype/forms"/>
  </ds:schemaRefs>
</ds:datastoreItem>
</file>

<file path=customXml/itemProps2.xml><?xml version="1.0" encoding="utf-8"?>
<ds:datastoreItem xmlns:ds="http://schemas.openxmlformats.org/officeDocument/2006/customXml" ds:itemID="{26D60756-2877-4B38-8A27-B521DF2966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80a536-8f48-41df-a6e4-2c02769f1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A9088B-6DC7-42FC-AFCF-73A5E5A0ABE1}">
  <ds:schemaRefs>
    <ds:schemaRef ds:uri="http://schemas.microsoft.com/office/2006/documentManagement/types"/>
    <ds:schemaRef ds:uri="d380a536-8f48-41df-a6e4-2c02769f1ad0"/>
    <ds:schemaRef ds:uri="http://purl.org/dc/dcmitype/"/>
    <ds:schemaRef ds:uri="http://schemas.microsoft.com/office/2006/metadata/properties"/>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End-Of-Year_1_4-w-notes</Template>
  <TotalTime>0</TotalTime>
  <Words>2613</Words>
  <Application>Microsoft Office PowerPoint</Application>
  <PresentationFormat>On-screen Show (4:3)</PresentationFormat>
  <Paragraphs>708</Paragraphs>
  <Slides>35</Slides>
  <Notes>19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5" baseType="lpstr">
      <vt:lpstr>ＭＳ Ｐゴシック</vt:lpstr>
      <vt:lpstr>ＭＳ Ｐゴシック</vt:lpstr>
      <vt:lpstr>Arial</vt:lpstr>
      <vt:lpstr>Arial Narrow</vt:lpstr>
      <vt:lpstr>Calibri</vt:lpstr>
      <vt:lpstr>Times New Roman</vt:lpstr>
      <vt:lpstr>Wingdings</vt:lpstr>
      <vt:lpstr>Capsules</vt:lpstr>
      <vt:lpstr>14_Capsules</vt:lpstr>
      <vt:lpstr>Clip</vt:lpstr>
      <vt:lpstr>State Reporting Overview  for Administrators</vt:lpstr>
      <vt:lpstr>Agenda</vt:lpstr>
      <vt:lpstr>CALPADS California Longitudinal Pupil Achievement Data System</vt:lpstr>
      <vt:lpstr>CALPADS – Which Students Are Included?</vt:lpstr>
      <vt:lpstr>Local Data Sources</vt:lpstr>
      <vt:lpstr>CALPADS Data Sources</vt:lpstr>
      <vt:lpstr>CALPADS – What data are collected and when?</vt:lpstr>
      <vt:lpstr>CALPADS Data Reflect…</vt:lpstr>
      <vt:lpstr>Current Un-Certified Data</vt:lpstr>
      <vt:lpstr>CALPADS Data Collections</vt:lpstr>
      <vt:lpstr>CALPADS Snapshot Collection Windows</vt:lpstr>
      <vt:lpstr>Upcoming Changes</vt:lpstr>
      <vt:lpstr>How CALPADS Data are Used</vt:lpstr>
      <vt:lpstr>How Data are Used</vt:lpstr>
      <vt:lpstr>How Data are Used - Sample DataQuest Report</vt:lpstr>
      <vt:lpstr>Sample Ed-Data Display</vt:lpstr>
      <vt:lpstr>Data in the Spring 2017 Dashboard</vt:lpstr>
      <vt:lpstr>Data in the Fall 2017 Dashboard</vt:lpstr>
      <vt:lpstr>CALPADS Data Used in Indicators</vt:lpstr>
      <vt:lpstr>PowerPoint Presentation</vt:lpstr>
      <vt:lpstr>How Certified CALPADS Data are Used</vt:lpstr>
      <vt:lpstr>How Certified CALPADS Data are Used</vt:lpstr>
      <vt:lpstr>PowerPoint Presentation</vt:lpstr>
      <vt:lpstr>How CALPADS Data are Used</vt:lpstr>
      <vt:lpstr> Data Management</vt:lpstr>
      <vt:lpstr>RUSD Key Roles</vt:lpstr>
      <vt:lpstr>Privacy and Confidentiality Responsibilities</vt:lpstr>
      <vt:lpstr>Data Management</vt:lpstr>
      <vt:lpstr>Successful Data Management Practices</vt:lpstr>
      <vt:lpstr>Putting it all together</vt:lpstr>
      <vt:lpstr>Putting it all together</vt:lpstr>
      <vt:lpstr>Common Problems</vt:lpstr>
      <vt:lpstr>Key Points</vt:lpstr>
      <vt:lpstr>RUSD Resources and Support</vt:lpstr>
      <vt:lpstr>Final Thoughts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Reporting Overview for Administrators PPT Presentation v1.0 Published 8/14/2017</dc:title>
  <dc:creator/>
  <cp:lastModifiedBy/>
  <cp:revision>1</cp:revision>
  <dcterms:created xsi:type="dcterms:W3CDTF">2017-05-31T22:44:01Z</dcterms:created>
  <dcterms:modified xsi:type="dcterms:W3CDTF">2017-10-10T21:40:54Z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0x0101008ED3A2CA81224D4085F6FB6B80D4B0390012A7BD400372EE46A1602C188EA2C414</vt:lpwstr>
  </property>
</Properties>
</file>